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drawing4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4"/>
  </p:notesMasterIdLst>
  <p:handoutMasterIdLst>
    <p:handoutMasterId r:id="rId15"/>
  </p:handoutMasterIdLst>
  <p:sldIdLst>
    <p:sldId id="2273" r:id="rId2"/>
    <p:sldId id="2274" r:id="rId3"/>
    <p:sldId id="2498" r:id="rId4"/>
    <p:sldId id="2499" r:id="rId5"/>
    <p:sldId id="2276" r:id="rId6"/>
    <p:sldId id="2277" r:id="rId7"/>
    <p:sldId id="2278" r:id="rId8"/>
    <p:sldId id="2279" r:id="rId9"/>
    <p:sldId id="2280" r:id="rId10"/>
    <p:sldId id="2281" r:id="rId11"/>
    <p:sldId id="2282" r:id="rId12"/>
    <p:sldId id="2283" r:id="rId13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73"/>
            <p14:sldId id="2274"/>
            <p14:sldId id="2498"/>
            <p14:sldId id="2499"/>
            <p14:sldId id="2276"/>
            <p14:sldId id="2277"/>
            <p14:sldId id="2278"/>
            <p14:sldId id="2279"/>
            <p14:sldId id="2280"/>
            <p14:sldId id="2281"/>
            <p14:sldId id="2282"/>
            <p14:sldId id="2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7739" autoAdjust="0"/>
  </p:normalViewPr>
  <p:slideViewPr>
    <p:cSldViewPr>
      <p:cViewPr varScale="1">
        <p:scale>
          <a:sx n="85" d="100"/>
          <a:sy n="85" d="100"/>
        </p:scale>
        <p:origin x="1884" y="8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7243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5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140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484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43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endParaRPr lang="en-CA" b="0" u="non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3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3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3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6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7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SEXUAL harassment</a:t>
            </a:r>
          </a:p>
          <a:p>
            <a:pPr lvl="0">
              <a:lnSpc>
                <a:spcPct val="100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68947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92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507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Sexual HARASSMENT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4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>
              <a:defRPr/>
            </a:pPr>
            <a:r>
              <a:rPr lang="en-US" b="0" dirty="0">
                <a:solidFill>
                  <a:schemeClr val="tx2"/>
                </a:solidFill>
              </a:rPr>
              <a:t>“Sexual harassment” is any</a:t>
            </a:r>
            <a:br>
              <a:rPr lang="en-US" b="0" dirty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>unwelcome verbal, written, or </a:t>
            </a:r>
            <a:br>
              <a:rPr lang="en-US" b="0" dirty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>physical conduct of a sexual nature. </a:t>
            </a:r>
          </a:p>
        </p:txBody>
      </p:sp>
    </p:spTree>
    <p:extLst>
      <p:ext uri="{BB962C8B-B14F-4D97-AF65-F5344CB8AC3E}">
        <p14:creationId xmlns:p14="http://schemas.microsoft.com/office/powerpoint/2010/main" val="316193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-285750" y="694069"/>
            <a:ext cx="97155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FLIRTING VERSUS SEXUAL HARASSMENT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4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AA7347-9037-4ABE-8459-63CD8B5B1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28131"/>
              </p:ext>
            </p:extLst>
          </p:nvPr>
        </p:nvGraphicFramePr>
        <p:xfrm>
          <a:off x="400050" y="1485900"/>
          <a:ext cx="8343900" cy="48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1009">
                  <a:extLst>
                    <a:ext uri="{9D8B030D-6E8A-4147-A177-3AD203B41FA5}">
                      <a16:colId xmlns:a16="http://schemas.microsoft.com/office/drawing/2014/main" val="1966127784"/>
                    </a:ext>
                  </a:extLst>
                </a:gridCol>
                <a:gridCol w="4332891">
                  <a:extLst>
                    <a:ext uri="{9D8B030D-6E8A-4147-A177-3AD203B41FA5}">
                      <a16:colId xmlns:a16="http://schemas.microsoft.com/office/drawing/2014/main" val="822395010"/>
                    </a:ext>
                  </a:extLst>
                </a:gridCol>
              </a:tblGrid>
              <a:tr h="628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FLIRTING</a:t>
                      </a:r>
                      <a:endParaRPr lang="en-CA" sz="2000" b="1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85664" marR="8566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SEXUAL HARASSMENT</a:t>
                      </a:r>
                    </a:p>
                  </a:txBody>
                  <a:tcPr marL="85664" marR="856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8566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Feels good</a:t>
                      </a:r>
                    </a:p>
                  </a:txBody>
                  <a:tcPr marL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Feels bad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081457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Welcome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Unwanted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204494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Fun for both people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‘Fun’ for just one person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849356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Equal power dynamic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About power and control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156529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Enhances self-esteem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Decreases self-esteem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385353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Flatters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Degrades and humiliates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917307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Goes both ways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One-sided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726565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Legal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2"/>
                          </a:solidFill>
                          <a:effectLst/>
                        </a:rPr>
                        <a:t>Illegal</a:t>
                      </a:r>
                      <a:endParaRPr lang="en-CA" sz="2000" b="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Lucida Sans Unicode" panose="020B0602030504020204" pitchFamily="34" charset="0"/>
                      </a:endParaRPr>
                    </a:p>
                  </a:txBody>
                  <a:tcPr marL="2286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616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1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B33AB-5D91-4AB1-AA4F-9E50C9F67390}"/>
              </a:ext>
            </a:extLst>
          </p:cNvPr>
          <p:cNvSpPr txBox="1"/>
          <p:nvPr/>
        </p:nvSpPr>
        <p:spPr>
          <a:xfrm>
            <a:off x="457200" y="1893987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Know your rights.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Speak up.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Keep records of the incidents.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Report.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Call the police.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0F1A9-2B9B-44E3-A5AD-03270C8E1766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RESPONDING to </a:t>
            </a:r>
          </a:p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SEXUAL HARASSMENT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95740-6C30-47B7-B950-73A2D93F270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/ 4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854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2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721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220290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496592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647694400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BA434D-23C6-496D-8BCC-E6691D94C4FE}"/>
</file>

<file path=customXml/itemProps2.xml><?xml version="1.0" encoding="utf-8"?>
<ds:datastoreItem xmlns:ds="http://schemas.openxmlformats.org/officeDocument/2006/customXml" ds:itemID="{F90F39C3-74A6-4EB5-ADDC-D532671A098F}"/>
</file>

<file path=customXml/itemProps3.xml><?xml version="1.0" encoding="utf-8"?>
<ds:datastoreItem xmlns:ds="http://schemas.openxmlformats.org/officeDocument/2006/customXml" ds:itemID="{4003083F-41A5-4750-81CD-450B23B38D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79552</TotalTime>
  <Words>818</Words>
  <Application>Microsoft Office PowerPoint</Application>
  <PresentationFormat>On-screen Show (4:3)</PresentationFormat>
  <Paragraphs>138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1583</cp:revision>
  <cp:lastPrinted>2019-02-04T21:20:22Z</cp:lastPrinted>
  <dcterms:created xsi:type="dcterms:W3CDTF">2016-05-10T22:41:07Z</dcterms:created>
  <dcterms:modified xsi:type="dcterms:W3CDTF">2020-03-24T00:08:24Z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