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quickStyle3.xml" ContentType="application/vnd.openxmlformats-officedocument.drawingml.diagramStyle+xml"/>
  <Override PartName="/ppt/diagrams/layout4.xml" ContentType="application/vnd.openxmlformats-officedocument.drawingml.diagramLayout+xml"/>
  <Override PartName="/ppt/diagrams/layout3.xml" ContentType="application/vnd.openxmlformats-officedocument.drawingml.diagramLayout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drawing3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93838" r:id="rId1"/>
  </p:sldMasterIdLst>
  <p:notesMasterIdLst>
    <p:notesMasterId r:id="rId26"/>
  </p:notesMasterIdLst>
  <p:handoutMasterIdLst>
    <p:handoutMasterId r:id="rId27"/>
  </p:handoutMasterIdLst>
  <p:sldIdLst>
    <p:sldId id="2224" r:id="rId2"/>
    <p:sldId id="2223" r:id="rId3"/>
    <p:sldId id="2225" r:id="rId4"/>
    <p:sldId id="2226" r:id="rId5"/>
    <p:sldId id="2227" r:id="rId6"/>
    <p:sldId id="2228" r:id="rId7"/>
    <p:sldId id="2229" r:id="rId8"/>
    <p:sldId id="2230" r:id="rId9"/>
    <p:sldId id="2231" r:id="rId10"/>
    <p:sldId id="2232" r:id="rId11"/>
    <p:sldId id="2233" r:id="rId12"/>
    <p:sldId id="2234" r:id="rId13"/>
    <p:sldId id="2237" r:id="rId14"/>
    <p:sldId id="2372" r:id="rId15"/>
    <p:sldId id="2370" r:id="rId16"/>
    <p:sldId id="2369" r:id="rId17"/>
    <p:sldId id="2239" r:id="rId18"/>
    <p:sldId id="2240" r:id="rId19"/>
    <p:sldId id="2241" r:id="rId20"/>
    <p:sldId id="2242" r:id="rId21"/>
    <p:sldId id="2243" r:id="rId22"/>
    <p:sldId id="2244" r:id="rId23"/>
    <p:sldId id="2245" r:id="rId24"/>
    <p:sldId id="2246" r:id="rId25"/>
  </p:sldIdLst>
  <p:sldSz cx="9144000" cy="6858000" type="screen4x3"/>
  <p:notesSz cx="7010400" cy="92964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C95DBD2C-9CAB-44C8-9716-52D1F3D21AEF}">
          <p14:sldIdLst>
            <p14:sldId id="2224"/>
            <p14:sldId id="2223"/>
            <p14:sldId id="2225"/>
            <p14:sldId id="2226"/>
            <p14:sldId id="2227"/>
            <p14:sldId id="2228"/>
            <p14:sldId id="2229"/>
            <p14:sldId id="2230"/>
            <p14:sldId id="2231"/>
            <p14:sldId id="2232"/>
            <p14:sldId id="2233"/>
            <p14:sldId id="2234"/>
            <p14:sldId id="2237"/>
            <p14:sldId id="2372"/>
            <p14:sldId id="2370"/>
            <p14:sldId id="2369"/>
            <p14:sldId id="2239"/>
            <p14:sldId id="2240"/>
            <p14:sldId id="2241"/>
            <p14:sldId id="2242"/>
            <p14:sldId id="2243"/>
            <p14:sldId id="2244"/>
            <p14:sldId id="2245"/>
            <p14:sldId id="224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" userDrawn="1">
          <p15:clr>
            <a:srgbClr val="A4A3A4"/>
          </p15:clr>
        </p15:guide>
        <p15:guide id="2" orient="horz" pos="3168">
          <p15:clr>
            <a:srgbClr val="A4A3A4"/>
          </p15:clr>
        </p15:guide>
        <p15:guide id="3" orient="horz" pos="3518">
          <p15:clr>
            <a:srgbClr val="A4A3A4"/>
          </p15:clr>
        </p15:guide>
        <p15:guide id="4" pos="288" userDrawn="1">
          <p15:clr>
            <a:srgbClr val="A4A3A4"/>
          </p15:clr>
        </p15:guide>
        <p15:guide id="5" orient="horz" pos="792" userDrawn="1">
          <p15:clr>
            <a:srgbClr val="A4A3A4"/>
          </p15:clr>
        </p15:guide>
        <p15:guide id="6" pos="43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amara Wee" initials="TW" lastIdx="21" clrIdx="0"/>
  <p:cmAuthor id="1" name="Lisa Evanoff" initials="LE" lastIdx="11" clrIdx="1"/>
  <p:cmAuthor id="2" name="user" initials="u" lastIdx="1" clrIdx="2"/>
  <p:cmAuthor id="3" name="Yvette Plante" initials="YP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C24"/>
    <a:srgbClr val="C0C0C0"/>
    <a:srgbClr val="BBDDE6"/>
    <a:srgbClr val="FFE1E1"/>
    <a:srgbClr val="008000"/>
    <a:srgbClr val="47CFFF"/>
    <a:srgbClr val="FFFF99"/>
    <a:srgbClr val="BBE0E3"/>
    <a:srgbClr val="2F778A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187" autoAdjust="0"/>
    <p:restoredTop sz="77739" autoAdjust="0"/>
  </p:normalViewPr>
  <p:slideViewPr>
    <p:cSldViewPr>
      <p:cViewPr varScale="1">
        <p:scale>
          <a:sx n="85" d="100"/>
          <a:sy n="85" d="100"/>
        </p:scale>
        <p:origin x="1884" y="84"/>
      </p:cViewPr>
      <p:guideLst>
        <p:guide orient="horz" pos="288"/>
        <p:guide orient="horz" pos="3168"/>
        <p:guide orient="horz" pos="3518"/>
        <p:guide pos="288"/>
        <p:guide orient="horz" pos="792"/>
        <p:guide pos="4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114300" cy="1143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AA6793-58E2-477C-8F9F-6B079CA7FD8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95A27B61-DF33-41BB-A5FE-70CBA5E917A0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Sad</a:t>
          </a:r>
          <a:endParaRPr lang="en-CA" sz="2200" b="0" dirty="0">
            <a:solidFill>
              <a:schemeClr val="tx2"/>
            </a:solidFill>
          </a:endParaRPr>
        </a:p>
      </dgm:t>
    </dgm:pt>
    <dgm:pt modelId="{D3508647-6DDF-430B-8260-70906A03260C}" type="parTrans" cxnId="{1B2D2867-37BC-4387-92BC-15C1B9CE1F97}">
      <dgm:prSet/>
      <dgm:spPr/>
      <dgm:t>
        <a:bodyPr/>
        <a:lstStyle/>
        <a:p>
          <a:endParaRPr lang="en-CA"/>
        </a:p>
      </dgm:t>
    </dgm:pt>
    <dgm:pt modelId="{FB4DFA1F-9383-4ACB-BDBD-029C7907DA4C}" type="sibTrans" cxnId="{1B2D2867-37BC-4387-92BC-15C1B9CE1F97}">
      <dgm:prSet/>
      <dgm:spPr/>
      <dgm:t>
        <a:bodyPr/>
        <a:lstStyle/>
        <a:p>
          <a:endParaRPr lang="en-CA"/>
        </a:p>
      </dgm:t>
    </dgm:pt>
    <dgm:pt modelId="{DD327EAB-15FC-43BA-9A58-BC85B010F61C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Angry</a:t>
          </a:r>
          <a:endParaRPr lang="en-CA" sz="2200" b="0" dirty="0">
            <a:solidFill>
              <a:schemeClr val="tx2"/>
            </a:solidFill>
          </a:endParaRPr>
        </a:p>
      </dgm:t>
    </dgm:pt>
    <dgm:pt modelId="{EEBD9CD8-2ADB-4BF6-A36B-34EF3AE231DD}" type="parTrans" cxnId="{5D8D43B4-A973-42F7-A45C-FE1A90F306E9}">
      <dgm:prSet/>
      <dgm:spPr/>
      <dgm:t>
        <a:bodyPr/>
        <a:lstStyle/>
        <a:p>
          <a:endParaRPr lang="en-CA"/>
        </a:p>
      </dgm:t>
    </dgm:pt>
    <dgm:pt modelId="{31031ACC-4C24-4D48-AF30-15CE978DDC53}" type="sibTrans" cxnId="{5D8D43B4-A973-42F7-A45C-FE1A90F306E9}">
      <dgm:prSet/>
      <dgm:spPr/>
      <dgm:t>
        <a:bodyPr/>
        <a:lstStyle/>
        <a:p>
          <a:endParaRPr lang="en-CA"/>
        </a:p>
      </dgm:t>
    </dgm:pt>
    <dgm:pt modelId="{13437CE0-63A6-4F18-8D4B-F5D242B1EE7B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Taking big risks</a:t>
          </a:r>
          <a:endParaRPr lang="en-CA" sz="2200" b="0" dirty="0">
            <a:solidFill>
              <a:schemeClr val="tx2"/>
            </a:solidFill>
          </a:endParaRPr>
        </a:p>
      </dgm:t>
    </dgm:pt>
    <dgm:pt modelId="{13863DBF-41B3-4D37-912B-9EACF0C49501}" type="parTrans" cxnId="{DD203E94-664A-4BB4-9F55-1C7249649235}">
      <dgm:prSet/>
      <dgm:spPr/>
      <dgm:t>
        <a:bodyPr/>
        <a:lstStyle/>
        <a:p>
          <a:endParaRPr lang="en-CA"/>
        </a:p>
      </dgm:t>
    </dgm:pt>
    <dgm:pt modelId="{3E7E4C66-7B0E-419B-AB3F-A11A1F82222C}" type="sibTrans" cxnId="{DD203E94-664A-4BB4-9F55-1C7249649235}">
      <dgm:prSet/>
      <dgm:spPr/>
      <dgm:t>
        <a:bodyPr/>
        <a:lstStyle/>
        <a:p>
          <a:endParaRPr lang="en-CA"/>
        </a:p>
      </dgm:t>
    </dgm:pt>
    <dgm:pt modelId="{ABF36597-4609-4D35-BA24-A27AB378310C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Hurting themselves or others </a:t>
          </a:r>
          <a:endParaRPr lang="en-CA" sz="2200" b="0" dirty="0">
            <a:solidFill>
              <a:schemeClr val="tx2"/>
            </a:solidFill>
          </a:endParaRPr>
        </a:p>
      </dgm:t>
    </dgm:pt>
    <dgm:pt modelId="{4C8E6824-0F92-4BD1-99CA-231DD1FB0FEF}" type="parTrans" cxnId="{F20E0193-EF80-442C-81E7-051EB6662665}">
      <dgm:prSet/>
      <dgm:spPr/>
      <dgm:t>
        <a:bodyPr/>
        <a:lstStyle/>
        <a:p>
          <a:endParaRPr lang="en-CA"/>
        </a:p>
      </dgm:t>
    </dgm:pt>
    <dgm:pt modelId="{24ECA9E6-19EA-426E-88FA-AD4E6BEC8383}" type="sibTrans" cxnId="{F20E0193-EF80-442C-81E7-051EB6662665}">
      <dgm:prSet/>
      <dgm:spPr/>
      <dgm:t>
        <a:bodyPr/>
        <a:lstStyle/>
        <a:p>
          <a:endParaRPr lang="en-CA"/>
        </a:p>
      </dgm:t>
    </dgm:pt>
    <dgm:pt modelId="{0B2D07EC-A186-42A5-BB83-7BBC06809B14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Using drugs and alcohol </a:t>
          </a:r>
          <a:endParaRPr lang="en-CA" sz="2200" b="0" dirty="0">
            <a:solidFill>
              <a:schemeClr val="tx2"/>
            </a:solidFill>
          </a:endParaRPr>
        </a:p>
      </dgm:t>
    </dgm:pt>
    <dgm:pt modelId="{06AAAA47-D5AE-4404-9F1A-52007FE371E5}" type="parTrans" cxnId="{67171DCC-F836-44A9-BD6F-4B60350A213E}">
      <dgm:prSet/>
      <dgm:spPr/>
      <dgm:t>
        <a:bodyPr/>
        <a:lstStyle/>
        <a:p>
          <a:endParaRPr lang="en-CA"/>
        </a:p>
      </dgm:t>
    </dgm:pt>
    <dgm:pt modelId="{E657C8AB-F9DA-43C7-8E9A-579FEB73D3D2}" type="sibTrans" cxnId="{67171DCC-F836-44A9-BD6F-4B60350A213E}">
      <dgm:prSet/>
      <dgm:spPr/>
      <dgm:t>
        <a:bodyPr/>
        <a:lstStyle/>
        <a:p>
          <a:endParaRPr lang="en-CA"/>
        </a:p>
      </dgm:t>
    </dgm:pt>
    <dgm:pt modelId="{4EA827BA-DDC4-4DDB-BE65-338B495217B7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Anxious</a:t>
          </a:r>
          <a:endParaRPr lang="en-CA" sz="2200" b="0" dirty="0">
            <a:solidFill>
              <a:schemeClr val="tx2"/>
            </a:solidFill>
          </a:endParaRPr>
        </a:p>
      </dgm:t>
    </dgm:pt>
    <dgm:pt modelId="{9F3F73FC-6436-4B7E-8B68-E8BBC0F04B43}" type="parTrans" cxnId="{15C4B54C-4A34-45E2-8DD4-653CC98E869E}">
      <dgm:prSet/>
      <dgm:spPr/>
      <dgm:t>
        <a:bodyPr/>
        <a:lstStyle/>
        <a:p>
          <a:endParaRPr lang="en-CA"/>
        </a:p>
      </dgm:t>
    </dgm:pt>
    <dgm:pt modelId="{46C13152-A484-435E-8CBA-887EB8D8F97C}" type="sibTrans" cxnId="{15C4B54C-4A34-45E2-8DD4-653CC98E869E}">
      <dgm:prSet/>
      <dgm:spPr/>
      <dgm:t>
        <a:bodyPr/>
        <a:lstStyle/>
        <a:p>
          <a:endParaRPr lang="en-CA"/>
        </a:p>
      </dgm:t>
    </dgm:pt>
    <dgm:pt modelId="{05B075A0-FBA0-42DC-9B04-28BECFEA72B4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Alone</a:t>
          </a:r>
          <a:endParaRPr lang="en-CA" sz="2200" b="0" dirty="0">
            <a:solidFill>
              <a:schemeClr val="tx2"/>
            </a:solidFill>
          </a:endParaRPr>
        </a:p>
      </dgm:t>
    </dgm:pt>
    <dgm:pt modelId="{2E5F1D3F-D7E3-4B9D-87F4-FB58621709B0}" type="parTrans" cxnId="{1487EC95-2840-40E1-B4E5-06DC113238DE}">
      <dgm:prSet/>
      <dgm:spPr/>
      <dgm:t>
        <a:bodyPr/>
        <a:lstStyle/>
        <a:p>
          <a:endParaRPr lang="en-CA"/>
        </a:p>
      </dgm:t>
    </dgm:pt>
    <dgm:pt modelId="{32F45D77-9B4E-43C0-85CA-27886AD12ED0}" type="sibTrans" cxnId="{1487EC95-2840-40E1-B4E5-06DC113238DE}">
      <dgm:prSet/>
      <dgm:spPr/>
      <dgm:t>
        <a:bodyPr/>
        <a:lstStyle/>
        <a:p>
          <a:endParaRPr lang="en-CA"/>
        </a:p>
      </dgm:t>
    </dgm:pt>
    <dgm:pt modelId="{89C93680-5E77-41F8-85FE-1EE6E6A3D4C5}" type="pres">
      <dgm:prSet presAssocID="{89AA6793-58E2-477C-8F9F-6B079CA7FD81}" presName="diagram" presStyleCnt="0">
        <dgm:presLayoutVars>
          <dgm:dir/>
          <dgm:resizeHandles val="exact"/>
        </dgm:presLayoutVars>
      </dgm:prSet>
      <dgm:spPr/>
    </dgm:pt>
    <dgm:pt modelId="{B8177799-26E0-41F1-9AC4-8CFD1D91B05A}" type="pres">
      <dgm:prSet presAssocID="{95A27B61-DF33-41BB-A5FE-70CBA5E917A0}" presName="node" presStyleLbl="node1" presStyleIdx="0" presStyleCnt="7">
        <dgm:presLayoutVars>
          <dgm:bulletEnabled val="1"/>
        </dgm:presLayoutVars>
      </dgm:prSet>
      <dgm:spPr/>
    </dgm:pt>
    <dgm:pt modelId="{1DF25417-6FE7-4D67-9165-AA1571D8FD69}" type="pres">
      <dgm:prSet presAssocID="{FB4DFA1F-9383-4ACB-BDBD-029C7907DA4C}" presName="sibTrans" presStyleCnt="0"/>
      <dgm:spPr/>
    </dgm:pt>
    <dgm:pt modelId="{D8A0B89C-401F-4248-A4C1-4190EF1FF05D}" type="pres">
      <dgm:prSet presAssocID="{4EA827BA-DDC4-4DDB-BE65-338B495217B7}" presName="node" presStyleLbl="node1" presStyleIdx="1" presStyleCnt="7">
        <dgm:presLayoutVars>
          <dgm:bulletEnabled val="1"/>
        </dgm:presLayoutVars>
      </dgm:prSet>
      <dgm:spPr/>
    </dgm:pt>
    <dgm:pt modelId="{58844F69-2577-41B4-AE1E-6E70297A709A}" type="pres">
      <dgm:prSet presAssocID="{46C13152-A484-435E-8CBA-887EB8D8F97C}" presName="sibTrans" presStyleCnt="0"/>
      <dgm:spPr/>
    </dgm:pt>
    <dgm:pt modelId="{64AE635C-139F-4578-B153-C05830460A26}" type="pres">
      <dgm:prSet presAssocID="{DD327EAB-15FC-43BA-9A58-BC85B010F61C}" presName="node" presStyleLbl="node1" presStyleIdx="2" presStyleCnt="7">
        <dgm:presLayoutVars>
          <dgm:bulletEnabled val="1"/>
        </dgm:presLayoutVars>
      </dgm:prSet>
      <dgm:spPr/>
    </dgm:pt>
    <dgm:pt modelId="{31395392-679E-449F-B0E0-E4DA9D10252D}" type="pres">
      <dgm:prSet presAssocID="{31031ACC-4C24-4D48-AF30-15CE978DDC53}" presName="sibTrans" presStyleCnt="0"/>
      <dgm:spPr/>
    </dgm:pt>
    <dgm:pt modelId="{70442005-8569-483B-9A4E-294EBFB33D1B}" type="pres">
      <dgm:prSet presAssocID="{05B075A0-FBA0-42DC-9B04-28BECFEA72B4}" presName="node" presStyleLbl="node1" presStyleIdx="3" presStyleCnt="7">
        <dgm:presLayoutVars>
          <dgm:bulletEnabled val="1"/>
        </dgm:presLayoutVars>
      </dgm:prSet>
      <dgm:spPr/>
    </dgm:pt>
    <dgm:pt modelId="{6D184483-C7D9-4A56-923E-490B86517301}" type="pres">
      <dgm:prSet presAssocID="{32F45D77-9B4E-43C0-85CA-27886AD12ED0}" presName="sibTrans" presStyleCnt="0"/>
      <dgm:spPr/>
    </dgm:pt>
    <dgm:pt modelId="{41059BE9-4B24-453B-9199-FE0B9FAADA13}" type="pres">
      <dgm:prSet presAssocID="{13437CE0-63A6-4F18-8D4B-F5D242B1EE7B}" presName="node" presStyleLbl="node1" presStyleIdx="4" presStyleCnt="7">
        <dgm:presLayoutVars>
          <dgm:bulletEnabled val="1"/>
        </dgm:presLayoutVars>
      </dgm:prSet>
      <dgm:spPr/>
    </dgm:pt>
    <dgm:pt modelId="{06D59DF6-6A29-4CC1-8286-D1BF4BB825BB}" type="pres">
      <dgm:prSet presAssocID="{3E7E4C66-7B0E-419B-AB3F-A11A1F82222C}" presName="sibTrans" presStyleCnt="0"/>
      <dgm:spPr/>
    </dgm:pt>
    <dgm:pt modelId="{6C4D10BB-ED5D-426A-9C4D-A2D87D8D74FD}" type="pres">
      <dgm:prSet presAssocID="{ABF36597-4609-4D35-BA24-A27AB378310C}" presName="node" presStyleLbl="node1" presStyleIdx="5" presStyleCnt="7">
        <dgm:presLayoutVars>
          <dgm:bulletEnabled val="1"/>
        </dgm:presLayoutVars>
      </dgm:prSet>
      <dgm:spPr/>
    </dgm:pt>
    <dgm:pt modelId="{42B6570C-361E-49A0-BCF7-FBCC8BF27354}" type="pres">
      <dgm:prSet presAssocID="{24ECA9E6-19EA-426E-88FA-AD4E6BEC8383}" presName="sibTrans" presStyleCnt="0"/>
      <dgm:spPr/>
    </dgm:pt>
    <dgm:pt modelId="{1F7ED37B-3518-407C-B000-67D441D7979F}" type="pres">
      <dgm:prSet presAssocID="{0B2D07EC-A186-42A5-BB83-7BBC06809B14}" presName="node" presStyleLbl="node1" presStyleIdx="6" presStyleCnt="7">
        <dgm:presLayoutVars>
          <dgm:bulletEnabled val="1"/>
        </dgm:presLayoutVars>
      </dgm:prSet>
      <dgm:spPr/>
    </dgm:pt>
  </dgm:ptLst>
  <dgm:cxnLst>
    <dgm:cxn modelId="{57266614-87CC-4C33-88A0-E6DAAC9D9D1F}" type="presOf" srcId="{DD327EAB-15FC-43BA-9A58-BC85B010F61C}" destId="{64AE635C-139F-4578-B153-C05830460A26}" srcOrd="0" destOrd="0" presId="urn:microsoft.com/office/officeart/2005/8/layout/default"/>
    <dgm:cxn modelId="{EF6CE82F-2EB1-4A4A-9D84-A8C966A9915E}" type="presOf" srcId="{4EA827BA-DDC4-4DDB-BE65-338B495217B7}" destId="{D8A0B89C-401F-4248-A4C1-4190EF1FF05D}" srcOrd="0" destOrd="0" presId="urn:microsoft.com/office/officeart/2005/8/layout/default"/>
    <dgm:cxn modelId="{083A5D3F-5F4C-4EFE-9713-A31FA75EDF7C}" type="presOf" srcId="{05B075A0-FBA0-42DC-9B04-28BECFEA72B4}" destId="{70442005-8569-483B-9A4E-294EBFB33D1B}" srcOrd="0" destOrd="0" presId="urn:microsoft.com/office/officeart/2005/8/layout/default"/>
    <dgm:cxn modelId="{1B2D2867-37BC-4387-92BC-15C1B9CE1F97}" srcId="{89AA6793-58E2-477C-8F9F-6B079CA7FD81}" destId="{95A27B61-DF33-41BB-A5FE-70CBA5E917A0}" srcOrd="0" destOrd="0" parTransId="{D3508647-6DDF-430B-8260-70906A03260C}" sibTransId="{FB4DFA1F-9383-4ACB-BDBD-029C7907DA4C}"/>
    <dgm:cxn modelId="{15C4B54C-4A34-45E2-8DD4-653CC98E869E}" srcId="{89AA6793-58E2-477C-8F9F-6B079CA7FD81}" destId="{4EA827BA-DDC4-4DDB-BE65-338B495217B7}" srcOrd="1" destOrd="0" parTransId="{9F3F73FC-6436-4B7E-8B68-E8BBC0F04B43}" sibTransId="{46C13152-A484-435E-8CBA-887EB8D8F97C}"/>
    <dgm:cxn modelId="{F20E0193-EF80-442C-81E7-051EB6662665}" srcId="{89AA6793-58E2-477C-8F9F-6B079CA7FD81}" destId="{ABF36597-4609-4D35-BA24-A27AB378310C}" srcOrd="5" destOrd="0" parTransId="{4C8E6824-0F92-4BD1-99CA-231DD1FB0FEF}" sibTransId="{24ECA9E6-19EA-426E-88FA-AD4E6BEC8383}"/>
    <dgm:cxn modelId="{DD203E94-664A-4BB4-9F55-1C7249649235}" srcId="{89AA6793-58E2-477C-8F9F-6B079CA7FD81}" destId="{13437CE0-63A6-4F18-8D4B-F5D242B1EE7B}" srcOrd="4" destOrd="0" parTransId="{13863DBF-41B3-4D37-912B-9EACF0C49501}" sibTransId="{3E7E4C66-7B0E-419B-AB3F-A11A1F82222C}"/>
    <dgm:cxn modelId="{1487EC95-2840-40E1-B4E5-06DC113238DE}" srcId="{89AA6793-58E2-477C-8F9F-6B079CA7FD81}" destId="{05B075A0-FBA0-42DC-9B04-28BECFEA72B4}" srcOrd="3" destOrd="0" parTransId="{2E5F1D3F-D7E3-4B9D-87F4-FB58621709B0}" sibTransId="{32F45D77-9B4E-43C0-85CA-27886AD12ED0}"/>
    <dgm:cxn modelId="{5D8D43B4-A973-42F7-A45C-FE1A90F306E9}" srcId="{89AA6793-58E2-477C-8F9F-6B079CA7FD81}" destId="{DD327EAB-15FC-43BA-9A58-BC85B010F61C}" srcOrd="2" destOrd="0" parTransId="{EEBD9CD8-2ADB-4BF6-A36B-34EF3AE231DD}" sibTransId="{31031ACC-4C24-4D48-AF30-15CE978DDC53}"/>
    <dgm:cxn modelId="{417BDFC6-0F08-4E30-8F24-6D13E0AD6820}" type="presOf" srcId="{0B2D07EC-A186-42A5-BB83-7BBC06809B14}" destId="{1F7ED37B-3518-407C-B000-67D441D7979F}" srcOrd="0" destOrd="0" presId="urn:microsoft.com/office/officeart/2005/8/layout/default"/>
    <dgm:cxn modelId="{67171DCC-F836-44A9-BD6F-4B60350A213E}" srcId="{89AA6793-58E2-477C-8F9F-6B079CA7FD81}" destId="{0B2D07EC-A186-42A5-BB83-7BBC06809B14}" srcOrd="6" destOrd="0" parTransId="{06AAAA47-D5AE-4404-9F1A-52007FE371E5}" sibTransId="{E657C8AB-F9DA-43C7-8E9A-579FEB73D3D2}"/>
    <dgm:cxn modelId="{FAB6C5D2-E48E-4B7D-BFF5-1FE8B74B27E2}" type="presOf" srcId="{95A27B61-DF33-41BB-A5FE-70CBA5E917A0}" destId="{B8177799-26E0-41F1-9AC4-8CFD1D91B05A}" srcOrd="0" destOrd="0" presId="urn:microsoft.com/office/officeart/2005/8/layout/default"/>
    <dgm:cxn modelId="{75FAFDE1-CEE9-443A-97F2-AEF3DF2D9EDE}" type="presOf" srcId="{13437CE0-63A6-4F18-8D4B-F5D242B1EE7B}" destId="{41059BE9-4B24-453B-9199-FE0B9FAADA13}" srcOrd="0" destOrd="0" presId="urn:microsoft.com/office/officeart/2005/8/layout/default"/>
    <dgm:cxn modelId="{9DC0FAE7-E972-4E1E-B9E7-9947A9C0EA1F}" type="presOf" srcId="{ABF36597-4609-4D35-BA24-A27AB378310C}" destId="{6C4D10BB-ED5D-426A-9C4D-A2D87D8D74FD}" srcOrd="0" destOrd="0" presId="urn:microsoft.com/office/officeart/2005/8/layout/default"/>
    <dgm:cxn modelId="{EBF4D9E9-C5D3-43B5-9024-39DACCAA1707}" type="presOf" srcId="{89AA6793-58E2-477C-8F9F-6B079CA7FD81}" destId="{89C93680-5E77-41F8-85FE-1EE6E6A3D4C5}" srcOrd="0" destOrd="0" presId="urn:microsoft.com/office/officeart/2005/8/layout/default"/>
    <dgm:cxn modelId="{04BFD47B-6D03-41F5-8245-A52AE44D8092}" type="presParOf" srcId="{89C93680-5E77-41F8-85FE-1EE6E6A3D4C5}" destId="{B8177799-26E0-41F1-9AC4-8CFD1D91B05A}" srcOrd="0" destOrd="0" presId="urn:microsoft.com/office/officeart/2005/8/layout/default"/>
    <dgm:cxn modelId="{4ECC717A-5102-44FA-B217-590659AA27A8}" type="presParOf" srcId="{89C93680-5E77-41F8-85FE-1EE6E6A3D4C5}" destId="{1DF25417-6FE7-4D67-9165-AA1571D8FD69}" srcOrd="1" destOrd="0" presId="urn:microsoft.com/office/officeart/2005/8/layout/default"/>
    <dgm:cxn modelId="{95221BBA-EB80-4D59-AA06-81765A3E58D2}" type="presParOf" srcId="{89C93680-5E77-41F8-85FE-1EE6E6A3D4C5}" destId="{D8A0B89C-401F-4248-A4C1-4190EF1FF05D}" srcOrd="2" destOrd="0" presId="urn:microsoft.com/office/officeart/2005/8/layout/default"/>
    <dgm:cxn modelId="{36A6624D-5F86-4BB2-9C85-F339AD50BE71}" type="presParOf" srcId="{89C93680-5E77-41F8-85FE-1EE6E6A3D4C5}" destId="{58844F69-2577-41B4-AE1E-6E70297A709A}" srcOrd="3" destOrd="0" presId="urn:microsoft.com/office/officeart/2005/8/layout/default"/>
    <dgm:cxn modelId="{8F9A99F9-AA7E-4162-910D-6095DAF85001}" type="presParOf" srcId="{89C93680-5E77-41F8-85FE-1EE6E6A3D4C5}" destId="{64AE635C-139F-4578-B153-C05830460A26}" srcOrd="4" destOrd="0" presId="urn:microsoft.com/office/officeart/2005/8/layout/default"/>
    <dgm:cxn modelId="{F3C24672-E711-46C4-8D10-AB90EBBD2838}" type="presParOf" srcId="{89C93680-5E77-41F8-85FE-1EE6E6A3D4C5}" destId="{31395392-679E-449F-B0E0-E4DA9D10252D}" srcOrd="5" destOrd="0" presId="urn:microsoft.com/office/officeart/2005/8/layout/default"/>
    <dgm:cxn modelId="{9C02E1B0-BC10-4E60-B629-410D1D3EBFD5}" type="presParOf" srcId="{89C93680-5E77-41F8-85FE-1EE6E6A3D4C5}" destId="{70442005-8569-483B-9A4E-294EBFB33D1B}" srcOrd="6" destOrd="0" presId="urn:microsoft.com/office/officeart/2005/8/layout/default"/>
    <dgm:cxn modelId="{65FD62F3-3DF6-4547-94FC-7209E68FD1F2}" type="presParOf" srcId="{89C93680-5E77-41F8-85FE-1EE6E6A3D4C5}" destId="{6D184483-C7D9-4A56-923E-490B86517301}" srcOrd="7" destOrd="0" presId="urn:microsoft.com/office/officeart/2005/8/layout/default"/>
    <dgm:cxn modelId="{3A00B5E8-E492-4A66-B2C6-7CDA416AF109}" type="presParOf" srcId="{89C93680-5E77-41F8-85FE-1EE6E6A3D4C5}" destId="{41059BE9-4B24-453B-9199-FE0B9FAADA13}" srcOrd="8" destOrd="0" presId="urn:microsoft.com/office/officeart/2005/8/layout/default"/>
    <dgm:cxn modelId="{B2C8F0F2-DFD2-43E9-8D24-303FA816E52A}" type="presParOf" srcId="{89C93680-5E77-41F8-85FE-1EE6E6A3D4C5}" destId="{06D59DF6-6A29-4CC1-8286-D1BF4BB825BB}" srcOrd="9" destOrd="0" presId="urn:microsoft.com/office/officeart/2005/8/layout/default"/>
    <dgm:cxn modelId="{B949694F-C6A8-4883-BE6D-DD7CC4825A7F}" type="presParOf" srcId="{89C93680-5E77-41F8-85FE-1EE6E6A3D4C5}" destId="{6C4D10BB-ED5D-426A-9C4D-A2D87D8D74FD}" srcOrd="10" destOrd="0" presId="urn:microsoft.com/office/officeart/2005/8/layout/default"/>
    <dgm:cxn modelId="{A481D067-C106-4A35-867D-1A51E08A4A0F}" type="presParOf" srcId="{89C93680-5E77-41F8-85FE-1EE6E6A3D4C5}" destId="{42B6570C-361E-49A0-BCF7-FBCC8BF27354}" srcOrd="11" destOrd="0" presId="urn:microsoft.com/office/officeart/2005/8/layout/default"/>
    <dgm:cxn modelId="{F49B7DB6-CECC-42DF-95E2-25CF3F27795F}" type="presParOf" srcId="{89C93680-5E77-41F8-85FE-1EE6E6A3D4C5}" destId="{1F7ED37B-3518-407C-B000-67D441D7979F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AA6793-58E2-477C-8F9F-6B079CA7FD8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95A27B61-DF33-41BB-A5FE-70CBA5E917A0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Are you okay?</a:t>
          </a:r>
          <a:endParaRPr lang="en-CA" sz="2200" b="0" dirty="0">
            <a:solidFill>
              <a:schemeClr val="tx2"/>
            </a:solidFill>
          </a:endParaRPr>
        </a:p>
      </dgm:t>
    </dgm:pt>
    <dgm:pt modelId="{D3508647-6DDF-430B-8260-70906A03260C}" type="parTrans" cxnId="{1B2D2867-37BC-4387-92BC-15C1B9CE1F97}">
      <dgm:prSet/>
      <dgm:spPr/>
      <dgm:t>
        <a:bodyPr/>
        <a:lstStyle/>
        <a:p>
          <a:endParaRPr lang="en-CA"/>
        </a:p>
      </dgm:t>
    </dgm:pt>
    <dgm:pt modelId="{FB4DFA1F-9383-4ACB-BDBD-029C7907DA4C}" type="sibTrans" cxnId="{1B2D2867-37BC-4387-92BC-15C1B9CE1F97}">
      <dgm:prSet/>
      <dgm:spPr/>
      <dgm:t>
        <a:bodyPr/>
        <a:lstStyle/>
        <a:p>
          <a:endParaRPr lang="en-CA"/>
        </a:p>
      </dgm:t>
    </dgm:pt>
    <dgm:pt modelId="{DD327EAB-15FC-43BA-9A58-BC85B010F61C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Can I help?</a:t>
          </a:r>
          <a:endParaRPr lang="en-CA" sz="2200" b="0" dirty="0">
            <a:solidFill>
              <a:schemeClr val="tx2"/>
            </a:solidFill>
          </a:endParaRPr>
        </a:p>
      </dgm:t>
    </dgm:pt>
    <dgm:pt modelId="{EEBD9CD8-2ADB-4BF6-A36B-34EF3AE231DD}" type="parTrans" cxnId="{5D8D43B4-A973-42F7-A45C-FE1A90F306E9}">
      <dgm:prSet/>
      <dgm:spPr/>
      <dgm:t>
        <a:bodyPr/>
        <a:lstStyle/>
        <a:p>
          <a:endParaRPr lang="en-CA"/>
        </a:p>
      </dgm:t>
    </dgm:pt>
    <dgm:pt modelId="{31031ACC-4C24-4D48-AF30-15CE978DDC53}" type="sibTrans" cxnId="{5D8D43B4-A973-42F7-A45C-FE1A90F306E9}">
      <dgm:prSet/>
      <dgm:spPr/>
      <dgm:t>
        <a:bodyPr/>
        <a:lstStyle/>
        <a:p>
          <a:endParaRPr lang="en-CA"/>
        </a:p>
      </dgm:t>
    </dgm:pt>
    <dgm:pt modelId="{13437CE0-63A6-4F18-8D4B-F5D242B1EE7B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Be calm</a:t>
          </a:r>
          <a:endParaRPr lang="en-CA" sz="2200" b="0" dirty="0">
            <a:solidFill>
              <a:schemeClr val="tx2"/>
            </a:solidFill>
          </a:endParaRPr>
        </a:p>
      </dgm:t>
    </dgm:pt>
    <dgm:pt modelId="{13863DBF-41B3-4D37-912B-9EACF0C49501}" type="parTrans" cxnId="{DD203E94-664A-4BB4-9F55-1C7249649235}">
      <dgm:prSet/>
      <dgm:spPr/>
      <dgm:t>
        <a:bodyPr/>
        <a:lstStyle/>
        <a:p>
          <a:endParaRPr lang="en-CA"/>
        </a:p>
      </dgm:t>
    </dgm:pt>
    <dgm:pt modelId="{3E7E4C66-7B0E-419B-AB3F-A11A1F82222C}" type="sibTrans" cxnId="{DD203E94-664A-4BB4-9F55-1C7249649235}">
      <dgm:prSet/>
      <dgm:spPr/>
      <dgm:t>
        <a:bodyPr/>
        <a:lstStyle/>
        <a:p>
          <a:endParaRPr lang="en-CA"/>
        </a:p>
      </dgm:t>
    </dgm:pt>
    <dgm:pt modelId="{ABF36597-4609-4D35-BA24-A27AB378310C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Be open</a:t>
          </a:r>
          <a:endParaRPr lang="en-CA" sz="2200" b="0" dirty="0">
            <a:solidFill>
              <a:schemeClr val="tx2"/>
            </a:solidFill>
          </a:endParaRPr>
        </a:p>
      </dgm:t>
    </dgm:pt>
    <dgm:pt modelId="{4C8E6824-0F92-4BD1-99CA-231DD1FB0FEF}" type="parTrans" cxnId="{F20E0193-EF80-442C-81E7-051EB6662665}">
      <dgm:prSet/>
      <dgm:spPr/>
      <dgm:t>
        <a:bodyPr/>
        <a:lstStyle/>
        <a:p>
          <a:endParaRPr lang="en-CA"/>
        </a:p>
      </dgm:t>
    </dgm:pt>
    <dgm:pt modelId="{24ECA9E6-19EA-426E-88FA-AD4E6BEC8383}" type="sibTrans" cxnId="{F20E0193-EF80-442C-81E7-051EB6662665}">
      <dgm:prSet/>
      <dgm:spPr/>
      <dgm:t>
        <a:bodyPr/>
        <a:lstStyle/>
        <a:p>
          <a:endParaRPr lang="en-CA"/>
        </a:p>
      </dgm:t>
    </dgm:pt>
    <dgm:pt modelId="{0B2D07EC-A186-42A5-BB83-7BBC06809B14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Listen without judgment</a:t>
          </a:r>
          <a:endParaRPr lang="en-CA" sz="2200" b="0" dirty="0">
            <a:solidFill>
              <a:schemeClr val="tx2"/>
            </a:solidFill>
          </a:endParaRPr>
        </a:p>
      </dgm:t>
    </dgm:pt>
    <dgm:pt modelId="{06AAAA47-D5AE-4404-9F1A-52007FE371E5}" type="parTrans" cxnId="{67171DCC-F836-44A9-BD6F-4B60350A213E}">
      <dgm:prSet/>
      <dgm:spPr/>
      <dgm:t>
        <a:bodyPr/>
        <a:lstStyle/>
        <a:p>
          <a:endParaRPr lang="en-CA"/>
        </a:p>
      </dgm:t>
    </dgm:pt>
    <dgm:pt modelId="{E657C8AB-F9DA-43C7-8E9A-579FEB73D3D2}" type="sibTrans" cxnId="{67171DCC-F836-44A9-BD6F-4B60350A213E}">
      <dgm:prSet/>
      <dgm:spPr/>
      <dgm:t>
        <a:bodyPr/>
        <a:lstStyle/>
        <a:p>
          <a:endParaRPr lang="en-CA"/>
        </a:p>
      </dgm:t>
    </dgm:pt>
    <dgm:pt modelId="{89C93680-5E77-41F8-85FE-1EE6E6A3D4C5}" type="pres">
      <dgm:prSet presAssocID="{89AA6793-58E2-477C-8F9F-6B079CA7FD81}" presName="diagram" presStyleCnt="0">
        <dgm:presLayoutVars>
          <dgm:dir/>
          <dgm:resizeHandles val="exact"/>
        </dgm:presLayoutVars>
      </dgm:prSet>
      <dgm:spPr/>
    </dgm:pt>
    <dgm:pt modelId="{B8177799-26E0-41F1-9AC4-8CFD1D91B05A}" type="pres">
      <dgm:prSet presAssocID="{95A27B61-DF33-41BB-A5FE-70CBA5E917A0}" presName="node" presStyleLbl="node1" presStyleIdx="0" presStyleCnt="5" custLinFactNeighborY="-41809">
        <dgm:presLayoutVars>
          <dgm:bulletEnabled val="1"/>
        </dgm:presLayoutVars>
      </dgm:prSet>
      <dgm:spPr/>
    </dgm:pt>
    <dgm:pt modelId="{1DF25417-6FE7-4D67-9165-AA1571D8FD69}" type="pres">
      <dgm:prSet presAssocID="{FB4DFA1F-9383-4ACB-BDBD-029C7907DA4C}" presName="sibTrans" presStyleCnt="0"/>
      <dgm:spPr/>
    </dgm:pt>
    <dgm:pt modelId="{64AE635C-139F-4578-B153-C05830460A26}" type="pres">
      <dgm:prSet presAssocID="{DD327EAB-15FC-43BA-9A58-BC85B010F61C}" presName="node" presStyleLbl="node1" presStyleIdx="1" presStyleCnt="5" custLinFactNeighborY="-41809">
        <dgm:presLayoutVars>
          <dgm:bulletEnabled val="1"/>
        </dgm:presLayoutVars>
      </dgm:prSet>
      <dgm:spPr/>
    </dgm:pt>
    <dgm:pt modelId="{31395392-679E-449F-B0E0-E4DA9D10252D}" type="pres">
      <dgm:prSet presAssocID="{31031ACC-4C24-4D48-AF30-15CE978DDC53}" presName="sibTrans" presStyleCnt="0"/>
      <dgm:spPr/>
    </dgm:pt>
    <dgm:pt modelId="{41059BE9-4B24-453B-9199-FE0B9FAADA13}" type="pres">
      <dgm:prSet presAssocID="{13437CE0-63A6-4F18-8D4B-F5D242B1EE7B}" presName="node" presStyleLbl="node1" presStyleIdx="2" presStyleCnt="5" custLinFactNeighborY="-41809">
        <dgm:presLayoutVars>
          <dgm:bulletEnabled val="1"/>
        </dgm:presLayoutVars>
      </dgm:prSet>
      <dgm:spPr/>
    </dgm:pt>
    <dgm:pt modelId="{06D59DF6-6A29-4CC1-8286-D1BF4BB825BB}" type="pres">
      <dgm:prSet presAssocID="{3E7E4C66-7B0E-419B-AB3F-A11A1F82222C}" presName="sibTrans" presStyleCnt="0"/>
      <dgm:spPr/>
    </dgm:pt>
    <dgm:pt modelId="{6C4D10BB-ED5D-426A-9C4D-A2D87D8D74FD}" type="pres">
      <dgm:prSet presAssocID="{ABF36597-4609-4D35-BA24-A27AB378310C}" presName="node" presStyleLbl="node1" presStyleIdx="3" presStyleCnt="5" custLinFactNeighborY="-41809">
        <dgm:presLayoutVars>
          <dgm:bulletEnabled val="1"/>
        </dgm:presLayoutVars>
      </dgm:prSet>
      <dgm:spPr/>
    </dgm:pt>
    <dgm:pt modelId="{42B6570C-361E-49A0-BCF7-FBCC8BF27354}" type="pres">
      <dgm:prSet presAssocID="{24ECA9E6-19EA-426E-88FA-AD4E6BEC8383}" presName="sibTrans" presStyleCnt="0"/>
      <dgm:spPr/>
    </dgm:pt>
    <dgm:pt modelId="{1F7ED37B-3518-407C-B000-67D441D7979F}" type="pres">
      <dgm:prSet presAssocID="{0B2D07EC-A186-42A5-BB83-7BBC06809B14}" presName="node" presStyleLbl="node1" presStyleIdx="4" presStyleCnt="5" custLinFactNeighborY="-41809">
        <dgm:presLayoutVars>
          <dgm:bulletEnabled val="1"/>
        </dgm:presLayoutVars>
      </dgm:prSet>
      <dgm:spPr/>
    </dgm:pt>
  </dgm:ptLst>
  <dgm:cxnLst>
    <dgm:cxn modelId="{57266614-87CC-4C33-88A0-E6DAAC9D9D1F}" type="presOf" srcId="{DD327EAB-15FC-43BA-9A58-BC85B010F61C}" destId="{64AE635C-139F-4578-B153-C05830460A26}" srcOrd="0" destOrd="0" presId="urn:microsoft.com/office/officeart/2005/8/layout/default"/>
    <dgm:cxn modelId="{1B2D2867-37BC-4387-92BC-15C1B9CE1F97}" srcId="{89AA6793-58E2-477C-8F9F-6B079CA7FD81}" destId="{95A27B61-DF33-41BB-A5FE-70CBA5E917A0}" srcOrd="0" destOrd="0" parTransId="{D3508647-6DDF-430B-8260-70906A03260C}" sibTransId="{FB4DFA1F-9383-4ACB-BDBD-029C7907DA4C}"/>
    <dgm:cxn modelId="{F20E0193-EF80-442C-81E7-051EB6662665}" srcId="{89AA6793-58E2-477C-8F9F-6B079CA7FD81}" destId="{ABF36597-4609-4D35-BA24-A27AB378310C}" srcOrd="3" destOrd="0" parTransId="{4C8E6824-0F92-4BD1-99CA-231DD1FB0FEF}" sibTransId="{24ECA9E6-19EA-426E-88FA-AD4E6BEC8383}"/>
    <dgm:cxn modelId="{DD203E94-664A-4BB4-9F55-1C7249649235}" srcId="{89AA6793-58E2-477C-8F9F-6B079CA7FD81}" destId="{13437CE0-63A6-4F18-8D4B-F5D242B1EE7B}" srcOrd="2" destOrd="0" parTransId="{13863DBF-41B3-4D37-912B-9EACF0C49501}" sibTransId="{3E7E4C66-7B0E-419B-AB3F-A11A1F82222C}"/>
    <dgm:cxn modelId="{5D8D43B4-A973-42F7-A45C-FE1A90F306E9}" srcId="{89AA6793-58E2-477C-8F9F-6B079CA7FD81}" destId="{DD327EAB-15FC-43BA-9A58-BC85B010F61C}" srcOrd="1" destOrd="0" parTransId="{EEBD9CD8-2ADB-4BF6-A36B-34EF3AE231DD}" sibTransId="{31031ACC-4C24-4D48-AF30-15CE978DDC53}"/>
    <dgm:cxn modelId="{417BDFC6-0F08-4E30-8F24-6D13E0AD6820}" type="presOf" srcId="{0B2D07EC-A186-42A5-BB83-7BBC06809B14}" destId="{1F7ED37B-3518-407C-B000-67D441D7979F}" srcOrd="0" destOrd="0" presId="urn:microsoft.com/office/officeart/2005/8/layout/default"/>
    <dgm:cxn modelId="{67171DCC-F836-44A9-BD6F-4B60350A213E}" srcId="{89AA6793-58E2-477C-8F9F-6B079CA7FD81}" destId="{0B2D07EC-A186-42A5-BB83-7BBC06809B14}" srcOrd="4" destOrd="0" parTransId="{06AAAA47-D5AE-4404-9F1A-52007FE371E5}" sibTransId="{E657C8AB-F9DA-43C7-8E9A-579FEB73D3D2}"/>
    <dgm:cxn modelId="{FAB6C5D2-E48E-4B7D-BFF5-1FE8B74B27E2}" type="presOf" srcId="{95A27B61-DF33-41BB-A5FE-70CBA5E917A0}" destId="{B8177799-26E0-41F1-9AC4-8CFD1D91B05A}" srcOrd="0" destOrd="0" presId="urn:microsoft.com/office/officeart/2005/8/layout/default"/>
    <dgm:cxn modelId="{75FAFDE1-CEE9-443A-97F2-AEF3DF2D9EDE}" type="presOf" srcId="{13437CE0-63A6-4F18-8D4B-F5D242B1EE7B}" destId="{41059BE9-4B24-453B-9199-FE0B9FAADA13}" srcOrd="0" destOrd="0" presId="urn:microsoft.com/office/officeart/2005/8/layout/default"/>
    <dgm:cxn modelId="{9DC0FAE7-E972-4E1E-B9E7-9947A9C0EA1F}" type="presOf" srcId="{ABF36597-4609-4D35-BA24-A27AB378310C}" destId="{6C4D10BB-ED5D-426A-9C4D-A2D87D8D74FD}" srcOrd="0" destOrd="0" presId="urn:microsoft.com/office/officeart/2005/8/layout/default"/>
    <dgm:cxn modelId="{EBF4D9E9-C5D3-43B5-9024-39DACCAA1707}" type="presOf" srcId="{89AA6793-58E2-477C-8F9F-6B079CA7FD81}" destId="{89C93680-5E77-41F8-85FE-1EE6E6A3D4C5}" srcOrd="0" destOrd="0" presId="urn:microsoft.com/office/officeart/2005/8/layout/default"/>
    <dgm:cxn modelId="{04BFD47B-6D03-41F5-8245-A52AE44D8092}" type="presParOf" srcId="{89C93680-5E77-41F8-85FE-1EE6E6A3D4C5}" destId="{B8177799-26E0-41F1-9AC4-8CFD1D91B05A}" srcOrd="0" destOrd="0" presId="urn:microsoft.com/office/officeart/2005/8/layout/default"/>
    <dgm:cxn modelId="{4ECC717A-5102-44FA-B217-590659AA27A8}" type="presParOf" srcId="{89C93680-5E77-41F8-85FE-1EE6E6A3D4C5}" destId="{1DF25417-6FE7-4D67-9165-AA1571D8FD69}" srcOrd="1" destOrd="0" presId="urn:microsoft.com/office/officeart/2005/8/layout/default"/>
    <dgm:cxn modelId="{8F9A99F9-AA7E-4162-910D-6095DAF85001}" type="presParOf" srcId="{89C93680-5E77-41F8-85FE-1EE6E6A3D4C5}" destId="{64AE635C-139F-4578-B153-C05830460A26}" srcOrd="2" destOrd="0" presId="urn:microsoft.com/office/officeart/2005/8/layout/default"/>
    <dgm:cxn modelId="{F3C24672-E711-46C4-8D10-AB90EBBD2838}" type="presParOf" srcId="{89C93680-5E77-41F8-85FE-1EE6E6A3D4C5}" destId="{31395392-679E-449F-B0E0-E4DA9D10252D}" srcOrd="3" destOrd="0" presId="urn:microsoft.com/office/officeart/2005/8/layout/default"/>
    <dgm:cxn modelId="{3A00B5E8-E492-4A66-B2C6-7CDA416AF109}" type="presParOf" srcId="{89C93680-5E77-41F8-85FE-1EE6E6A3D4C5}" destId="{41059BE9-4B24-453B-9199-FE0B9FAADA13}" srcOrd="4" destOrd="0" presId="urn:microsoft.com/office/officeart/2005/8/layout/default"/>
    <dgm:cxn modelId="{B2C8F0F2-DFD2-43E9-8D24-303FA816E52A}" type="presParOf" srcId="{89C93680-5E77-41F8-85FE-1EE6E6A3D4C5}" destId="{06D59DF6-6A29-4CC1-8286-D1BF4BB825BB}" srcOrd="5" destOrd="0" presId="urn:microsoft.com/office/officeart/2005/8/layout/default"/>
    <dgm:cxn modelId="{B949694F-C6A8-4883-BE6D-DD7CC4825A7F}" type="presParOf" srcId="{89C93680-5E77-41F8-85FE-1EE6E6A3D4C5}" destId="{6C4D10BB-ED5D-426A-9C4D-A2D87D8D74FD}" srcOrd="6" destOrd="0" presId="urn:microsoft.com/office/officeart/2005/8/layout/default"/>
    <dgm:cxn modelId="{A481D067-C106-4A35-867D-1A51E08A4A0F}" type="presParOf" srcId="{89C93680-5E77-41F8-85FE-1EE6E6A3D4C5}" destId="{42B6570C-361E-49A0-BCF7-FBCC8BF27354}" srcOrd="7" destOrd="0" presId="urn:microsoft.com/office/officeart/2005/8/layout/default"/>
    <dgm:cxn modelId="{F49B7DB6-CECC-42DF-95E2-25CF3F27795F}" type="presParOf" srcId="{89C93680-5E77-41F8-85FE-1EE6E6A3D4C5}" destId="{1F7ED37B-3518-407C-B000-67D441D7979F}" srcOrd="8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AA6793-58E2-477C-8F9F-6B079CA7FD8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95A27B61-DF33-41BB-A5FE-70CBA5E917A0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Cadet / JCR Leaders</a:t>
          </a:r>
          <a:endParaRPr lang="en-CA" sz="2200" b="0" dirty="0">
            <a:solidFill>
              <a:schemeClr val="tx2"/>
            </a:solidFill>
          </a:endParaRPr>
        </a:p>
      </dgm:t>
    </dgm:pt>
    <dgm:pt modelId="{D3508647-6DDF-430B-8260-70906A03260C}" type="parTrans" cxnId="{1B2D2867-37BC-4387-92BC-15C1B9CE1F97}">
      <dgm:prSet/>
      <dgm:spPr/>
      <dgm:t>
        <a:bodyPr/>
        <a:lstStyle/>
        <a:p>
          <a:endParaRPr lang="en-CA"/>
        </a:p>
      </dgm:t>
    </dgm:pt>
    <dgm:pt modelId="{FB4DFA1F-9383-4ACB-BDBD-029C7907DA4C}" type="sibTrans" cxnId="{1B2D2867-37BC-4387-92BC-15C1B9CE1F97}">
      <dgm:prSet/>
      <dgm:spPr/>
      <dgm:t>
        <a:bodyPr/>
        <a:lstStyle/>
        <a:p>
          <a:endParaRPr lang="en-CA"/>
        </a:p>
      </dgm:t>
    </dgm:pt>
    <dgm:pt modelId="{DD327EAB-15FC-43BA-9A58-BC85B010F61C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Parents / Caregivers</a:t>
          </a:r>
          <a:endParaRPr lang="en-CA" sz="2200" b="0" dirty="0">
            <a:solidFill>
              <a:schemeClr val="tx2"/>
            </a:solidFill>
          </a:endParaRPr>
        </a:p>
      </dgm:t>
    </dgm:pt>
    <dgm:pt modelId="{EEBD9CD8-2ADB-4BF6-A36B-34EF3AE231DD}" type="parTrans" cxnId="{5D8D43B4-A973-42F7-A45C-FE1A90F306E9}">
      <dgm:prSet/>
      <dgm:spPr/>
      <dgm:t>
        <a:bodyPr/>
        <a:lstStyle/>
        <a:p>
          <a:endParaRPr lang="en-CA"/>
        </a:p>
      </dgm:t>
    </dgm:pt>
    <dgm:pt modelId="{31031ACC-4C24-4D48-AF30-15CE978DDC53}" type="sibTrans" cxnId="{5D8D43B4-A973-42F7-A45C-FE1A90F306E9}">
      <dgm:prSet/>
      <dgm:spPr/>
      <dgm:t>
        <a:bodyPr/>
        <a:lstStyle/>
        <a:p>
          <a:endParaRPr lang="en-CA"/>
        </a:p>
      </dgm:t>
    </dgm:pt>
    <dgm:pt modelId="{13437CE0-63A6-4F18-8D4B-F5D242B1EE7B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Counsellors /</a:t>
          </a:r>
          <a:br>
            <a:rPr lang="en-US" sz="2200" b="0" dirty="0">
              <a:solidFill>
                <a:schemeClr val="tx2"/>
              </a:solidFill>
            </a:rPr>
          </a:br>
          <a:r>
            <a:rPr lang="en-US" sz="2200" b="0" dirty="0">
              <a:solidFill>
                <a:schemeClr val="tx2"/>
              </a:solidFill>
            </a:rPr>
            <a:t>Teachers</a:t>
          </a:r>
          <a:endParaRPr lang="en-CA" sz="2200" b="0" dirty="0">
            <a:solidFill>
              <a:schemeClr val="tx2"/>
            </a:solidFill>
          </a:endParaRPr>
        </a:p>
      </dgm:t>
    </dgm:pt>
    <dgm:pt modelId="{13863DBF-41B3-4D37-912B-9EACF0C49501}" type="parTrans" cxnId="{DD203E94-664A-4BB4-9F55-1C7249649235}">
      <dgm:prSet/>
      <dgm:spPr/>
      <dgm:t>
        <a:bodyPr/>
        <a:lstStyle/>
        <a:p>
          <a:endParaRPr lang="en-CA"/>
        </a:p>
      </dgm:t>
    </dgm:pt>
    <dgm:pt modelId="{3E7E4C66-7B0E-419B-AB3F-A11A1F82222C}" type="sibTrans" cxnId="{DD203E94-664A-4BB4-9F55-1C7249649235}">
      <dgm:prSet/>
      <dgm:spPr/>
      <dgm:t>
        <a:bodyPr/>
        <a:lstStyle/>
        <a:p>
          <a:endParaRPr lang="en-CA"/>
        </a:p>
      </dgm:t>
    </dgm:pt>
    <dgm:pt modelId="{ABF36597-4609-4D35-BA24-A27AB378310C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Friends</a:t>
          </a:r>
          <a:endParaRPr lang="en-CA" sz="2200" b="0" dirty="0">
            <a:solidFill>
              <a:schemeClr val="tx2"/>
            </a:solidFill>
          </a:endParaRPr>
        </a:p>
      </dgm:t>
    </dgm:pt>
    <dgm:pt modelId="{4C8E6824-0F92-4BD1-99CA-231DD1FB0FEF}" type="parTrans" cxnId="{F20E0193-EF80-442C-81E7-051EB6662665}">
      <dgm:prSet/>
      <dgm:spPr/>
      <dgm:t>
        <a:bodyPr/>
        <a:lstStyle/>
        <a:p>
          <a:endParaRPr lang="en-CA"/>
        </a:p>
      </dgm:t>
    </dgm:pt>
    <dgm:pt modelId="{24ECA9E6-19EA-426E-88FA-AD4E6BEC8383}" type="sibTrans" cxnId="{F20E0193-EF80-442C-81E7-051EB6662665}">
      <dgm:prSet/>
      <dgm:spPr/>
      <dgm:t>
        <a:bodyPr/>
        <a:lstStyle/>
        <a:p>
          <a:endParaRPr lang="en-CA"/>
        </a:p>
      </dgm:t>
    </dgm:pt>
    <dgm:pt modelId="{0B2D07EC-A186-42A5-BB83-7BBC06809B14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Kids Help Phone</a:t>
          </a:r>
          <a:endParaRPr lang="en-CA" sz="2200" b="0" dirty="0">
            <a:solidFill>
              <a:schemeClr val="tx2"/>
            </a:solidFill>
          </a:endParaRPr>
        </a:p>
      </dgm:t>
    </dgm:pt>
    <dgm:pt modelId="{06AAAA47-D5AE-4404-9F1A-52007FE371E5}" type="parTrans" cxnId="{67171DCC-F836-44A9-BD6F-4B60350A213E}">
      <dgm:prSet/>
      <dgm:spPr/>
      <dgm:t>
        <a:bodyPr/>
        <a:lstStyle/>
        <a:p>
          <a:endParaRPr lang="en-CA"/>
        </a:p>
      </dgm:t>
    </dgm:pt>
    <dgm:pt modelId="{E657C8AB-F9DA-43C7-8E9A-579FEB73D3D2}" type="sibTrans" cxnId="{67171DCC-F836-44A9-BD6F-4B60350A213E}">
      <dgm:prSet/>
      <dgm:spPr/>
      <dgm:t>
        <a:bodyPr/>
        <a:lstStyle/>
        <a:p>
          <a:endParaRPr lang="en-CA"/>
        </a:p>
      </dgm:t>
    </dgm:pt>
    <dgm:pt modelId="{89C93680-5E77-41F8-85FE-1EE6E6A3D4C5}" type="pres">
      <dgm:prSet presAssocID="{89AA6793-58E2-477C-8F9F-6B079CA7FD81}" presName="diagram" presStyleCnt="0">
        <dgm:presLayoutVars>
          <dgm:dir/>
          <dgm:resizeHandles val="exact"/>
        </dgm:presLayoutVars>
      </dgm:prSet>
      <dgm:spPr/>
    </dgm:pt>
    <dgm:pt modelId="{B8177799-26E0-41F1-9AC4-8CFD1D91B05A}" type="pres">
      <dgm:prSet presAssocID="{95A27B61-DF33-41BB-A5FE-70CBA5E917A0}" presName="node" presStyleLbl="node1" presStyleIdx="0" presStyleCnt="5" custLinFactNeighborY="-46652">
        <dgm:presLayoutVars>
          <dgm:bulletEnabled val="1"/>
        </dgm:presLayoutVars>
      </dgm:prSet>
      <dgm:spPr/>
    </dgm:pt>
    <dgm:pt modelId="{1DF25417-6FE7-4D67-9165-AA1571D8FD69}" type="pres">
      <dgm:prSet presAssocID="{FB4DFA1F-9383-4ACB-BDBD-029C7907DA4C}" presName="sibTrans" presStyleCnt="0"/>
      <dgm:spPr/>
    </dgm:pt>
    <dgm:pt modelId="{64AE635C-139F-4578-B153-C05830460A26}" type="pres">
      <dgm:prSet presAssocID="{DD327EAB-15FC-43BA-9A58-BC85B010F61C}" presName="node" presStyleLbl="node1" presStyleIdx="1" presStyleCnt="5" custLinFactNeighborY="-46652">
        <dgm:presLayoutVars>
          <dgm:bulletEnabled val="1"/>
        </dgm:presLayoutVars>
      </dgm:prSet>
      <dgm:spPr/>
    </dgm:pt>
    <dgm:pt modelId="{31395392-679E-449F-B0E0-E4DA9D10252D}" type="pres">
      <dgm:prSet presAssocID="{31031ACC-4C24-4D48-AF30-15CE978DDC53}" presName="sibTrans" presStyleCnt="0"/>
      <dgm:spPr/>
    </dgm:pt>
    <dgm:pt modelId="{41059BE9-4B24-453B-9199-FE0B9FAADA13}" type="pres">
      <dgm:prSet presAssocID="{13437CE0-63A6-4F18-8D4B-F5D242B1EE7B}" presName="node" presStyleLbl="node1" presStyleIdx="2" presStyleCnt="5" custScaleX="110213" custLinFactNeighborY="-46652">
        <dgm:presLayoutVars>
          <dgm:bulletEnabled val="1"/>
        </dgm:presLayoutVars>
      </dgm:prSet>
      <dgm:spPr/>
    </dgm:pt>
    <dgm:pt modelId="{06D59DF6-6A29-4CC1-8286-D1BF4BB825BB}" type="pres">
      <dgm:prSet presAssocID="{3E7E4C66-7B0E-419B-AB3F-A11A1F82222C}" presName="sibTrans" presStyleCnt="0"/>
      <dgm:spPr/>
    </dgm:pt>
    <dgm:pt modelId="{6C4D10BB-ED5D-426A-9C4D-A2D87D8D74FD}" type="pres">
      <dgm:prSet presAssocID="{ABF36597-4609-4D35-BA24-A27AB378310C}" presName="node" presStyleLbl="node1" presStyleIdx="3" presStyleCnt="5" custLinFactNeighborY="-46652">
        <dgm:presLayoutVars>
          <dgm:bulletEnabled val="1"/>
        </dgm:presLayoutVars>
      </dgm:prSet>
      <dgm:spPr/>
    </dgm:pt>
    <dgm:pt modelId="{42B6570C-361E-49A0-BCF7-FBCC8BF27354}" type="pres">
      <dgm:prSet presAssocID="{24ECA9E6-19EA-426E-88FA-AD4E6BEC8383}" presName="sibTrans" presStyleCnt="0"/>
      <dgm:spPr/>
    </dgm:pt>
    <dgm:pt modelId="{1F7ED37B-3518-407C-B000-67D441D7979F}" type="pres">
      <dgm:prSet presAssocID="{0B2D07EC-A186-42A5-BB83-7BBC06809B14}" presName="node" presStyleLbl="node1" presStyleIdx="4" presStyleCnt="5" custLinFactNeighborY="-46652">
        <dgm:presLayoutVars>
          <dgm:bulletEnabled val="1"/>
        </dgm:presLayoutVars>
      </dgm:prSet>
      <dgm:spPr/>
    </dgm:pt>
  </dgm:ptLst>
  <dgm:cxnLst>
    <dgm:cxn modelId="{57266614-87CC-4C33-88A0-E6DAAC9D9D1F}" type="presOf" srcId="{DD327EAB-15FC-43BA-9A58-BC85B010F61C}" destId="{64AE635C-139F-4578-B153-C05830460A26}" srcOrd="0" destOrd="0" presId="urn:microsoft.com/office/officeart/2005/8/layout/default"/>
    <dgm:cxn modelId="{1B2D2867-37BC-4387-92BC-15C1B9CE1F97}" srcId="{89AA6793-58E2-477C-8F9F-6B079CA7FD81}" destId="{95A27B61-DF33-41BB-A5FE-70CBA5E917A0}" srcOrd="0" destOrd="0" parTransId="{D3508647-6DDF-430B-8260-70906A03260C}" sibTransId="{FB4DFA1F-9383-4ACB-BDBD-029C7907DA4C}"/>
    <dgm:cxn modelId="{F20E0193-EF80-442C-81E7-051EB6662665}" srcId="{89AA6793-58E2-477C-8F9F-6B079CA7FD81}" destId="{ABF36597-4609-4D35-BA24-A27AB378310C}" srcOrd="3" destOrd="0" parTransId="{4C8E6824-0F92-4BD1-99CA-231DD1FB0FEF}" sibTransId="{24ECA9E6-19EA-426E-88FA-AD4E6BEC8383}"/>
    <dgm:cxn modelId="{DD203E94-664A-4BB4-9F55-1C7249649235}" srcId="{89AA6793-58E2-477C-8F9F-6B079CA7FD81}" destId="{13437CE0-63A6-4F18-8D4B-F5D242B1EE7B}" srcOrd="2" destOrd="0" parTransId="{13863DBF-41B3-4D37-912B-9EACF0C49501}" sibTransId="{3E7E4C66-7B0E-419B-AB3F-A11A1F82222C}"/>
    <dgm:cxn modelId="{5D8D43B4-A973-42F7-A45C-FE1A90F306E9}" srcId="{89AA6793-58E2-477C-8F9F-6B079CA7FD81}" destId="{DD327EAB-15FC-43BA-9A58-BC85B010F61C}" srcOrd="1" destOrd="0" parTransId="{EEBD9CD8-2ADB-4BF6-A36B-34EF3AE231DD}" sibTransId="{31031ACC-4C24-4D48-AF30-15CE978DDC53}"/>
    <dgm:cxn modelId="{417BDFC6-0F08-4E30-8F24-6D13E0AD6820}" type="presOf" srcId="{0B2D07EC-A186-42A5-BB83-7BBC06809B14}" destId="{1F7ED37B-3518-407C-B000-67D441D7979F}" srcOrd="0" destOrd="0" presId="urn:microsoft.com/office/officeart/2005/8/layout/default"/>
    <dgm:cxn modelId="{67171DCC-F836-44A9-BD6F-4B60350A213E}" srcId="{89AA6793-58E2-477C-8F9F-6B079CA7FD81}" destId="{0B2D07EC-A186-42A5-BB83-7BBC06809B14}" srcOrd="4" destOrd="0" parTransId="{06AAAA47-D5AE-4404-9F1A-52007FE371E5}" sibTransId="{E657C8AB-F9DA-43C7-8E9A-579FEB73D3D2}"/>
    <dgm:cxn modelId="{FAB6C5D2-E48E-4B7D-BFF5-1FE8B74B27E2}" type="presOf" srcId="{95A27B61-DF33-41BB-A5FE-70CBA5E917A0}" destId="{B8177799-26E0-41F1-9AC4-8CFD1D91B05A}" srcOrd="0" destOrd="0" presId="urn:microsoft.com/office/officeart/2005/8/layout/default"/>
    <dgm:cxn modelId="{75FAFDE1-CEE9-443A-97F2-AEF3DF2D9EDE}" type="presOf" srcId="{13437CE0-63A6-4F18-8D4B-F5D242B1EE7B}" destId="{41059BE9-4B24-453B-9199-FE0B9FAADA13}" srcOrd="0" destOrd="0" presId="urn:microsoft.com/office/officeart/2005/8/layout/default"/>
    <dgm:cxn modelId="{9DC0FAE7-E972-4E1E-B9E7-9947A9C0EA1F}" type="presOf" srcId="{ABF36597-4609-4D35-BA24-A27AB378310C}" destId="{6C4D10BB-ED5D-426A-9C4D-A2D87D8D74FD}" srcOrd="0" destOrd="0" presId="urn:microsoft.com/office/officeart/2005/8/layout/default"/>
    <dgm:cxn modelId="{EBF4D9E9-C5D3-43B5-9024-39DACCAA1707}" type="presOf" srcId="{89AA6793-58E2-477C-8F9F-6B079CA7FD81}" destId="{89C93680-5E77-41F8-85FE-1EE6E6A3D4C5}" srcOrd="0" destOrd="0" presId="urn:microsoft.com/office/officeart/2005/8/layout/default"/>
    <dgm:cxn modelId="{04BFD47B-6D03-41F5-8245-A52AE44D8092}" type="presParOf" srcId="{89C93680-5E77-41F8-85FE-1EE6E6A3D4C5}" destId="{B8177799-26E0-41F1-9AC4-8CFD1D91B05A}" srcOrd="0" destOrd="0" presId="urn:microsoft.com/office/officeart/2005/8/layout/default"/>
    <dgm:cxn modelId="{4ECC717A-5102-44FA-B217-590659AA27A8}" type="presParOf" srcId="{89C93680-5E77-41F8-85FE-1EE6E6A3D4C5}" destId="{1DF25417-6FE7-4D67-9165-AA1571D8FD69}" srcOrd="1" destOrd="0" presId="urn:microsoft.com/office/officeart/2005/8/layout/default"/>
    <dgm:cxn modelId="{8F9A99F9-AA7E-4162-910D-6095DAF85001}" type="presParOf" srcId="{89C93680-5E77-41F8-85FE-1EE6E6A3D4C5}" destId="{64AE635C-139F-4578-B153-C05830460A26}" srcOrd="2" destOrd="0" presId="urn:microsoft.com/office/officeart/2005/8/layout/default"/>
    <dgm:cxn modelId="{F3C24672-E711-46C4-8D10-AB90EBBD2838}" type="presParOf" srcId="{89C93680-5E77-41F8-85FE-1EE6E6A3D4C5}" destId="{31395392-679E-449F-B0E0-E4DA9D10252D}" srcOrd="3" destOrd="0" presId="urn:microsoft.com/office/officeart/2005/8/layout/default"/>
    <dgm:cxn modelId="{3A00B5E8-E492-4A66-B2C6-7CDA416AF109}" type="presParOf" srcId="{89C93680-5E77-41F8-85FE-1EE6E6A3D4C5}" destId="{41059BE9-4B24-453B-9199-FE0B9FAADA13}" srcOrd="4" destOrd="0" presId="urn:microsoft.com/office/officeart/2005/8/layout/default"/>
    <dgm:cxn modelId="{B2C8F0F2-DFD2-43E9-8D24-303FA816E52A}" type="presParOf" srcId="{89C93680-5E77-41F8-85FE-1EE6E6A3D4C5}" destId="{06D59DF6-6A29-4CC1-8286-D1BF4BB825BB}" srcOrd="5" destOrd="0" presId="urn:microsoft.com/office/officeart/2005/8/layout/default"/>
    <dgm:cxn modelId="{B949694F-C6A8-4883-BE6D-DD7CC4825A7F}" type="presParOf" srcId="{89C93680-5E77-41F8-85FE-1EE6E6A3D4C5}" destId="{6C4D10BB-ED5D-426A-9C4D-A2D87D8D74FD}" srcOrd="6" destOrd="0" presId="urn:microsoft.com/office/officeart/2005/8/layout/default"/>
    <dgm:cxn modelId="{A481D067-C106-4A35-867D-1A51E08A4A0F}" type="presParOf" srcId="{89C93680-5E77-41F8-85FE-1EE6E6A3D4C5}" destId="{42B6570C-361E-49A0-BCF7-FBCC8BF27354}" srcOrd="7" destOrd="0" presId="urn:microsoft.com/office/officeart/2005/8/layout/default"/>
    <dgm:cxn modelId="{F49B7DB6-CECC-42DF-95E2-25CF3F27795F}" type="presParOf" srcId="{89C93680-5E77-41F8-85FE-1EE6E6A3D4C5}" destId="{1F7ED37B-3518-407C-B000-67D441D7979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9AA6793-58E2-477C-8F9F-6B079CA7FD81}" type="doc">
      <dgm:prSet loTypeId="urn:microsoft.com/office/officeart/2005/8/layout/default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n-CA"/>
        </a:p>
      </dgm:t>
    </dgm:pt>
    <dgm:pt modelId="{95A27B61-DF33-41BB-A5FE-70CBA5E917A0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Journal</a:t>
          </a:r>
          <a:endParaRPr lang="en-CA" b="0" dirty="0">
            <a:solidFill>
              <a:schemeClr val="tx2"/>
            </a:solidFill>
          </a:endParaRPr>
        </a:p>
      </dgm:t>
    </dgm:pt>
    <dgm:pt modelId="{D3508647-6DDF-430B-8260-70906A03260C}" type="parTrans" cxnId="{1B2D2867-37BC-4387-92BC-15C1B9CE1F97}">
      <dgm:prSet/>
      <dgm:spPr/>
      <dgm:t>
        <a:bodyPr/>
        <a:lstStyle/>
        <a:p>
          <a:endParaRPr lang="en-CA"/>
        </a:p>
      </dgm:t>
    </dgm:pt>
    <dgm:pt modelId="{FB4DFA1F-9383-4ACB-BDBD-029C7907DA4C}" type="sibTrans" cxnId="{1B2D2867-37BC-4387-92BC-15C1B9CE1F97}">
      <dgm:prSet/>
      <dgm:spPr/>
      <dgm:t>
        <a:bodyPr/>
        <a:lstStyle/>
        <a:p>
          <a:endParaRPr lang="en-CA"/>
        </a:p>
      </dgm:t>
    </dgm:pt>
    <dgm:pt modelId="{DD327EAB-15FC-43BA-9A58-BC85B010F61C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Sports / Exercise</a:t>
          </a:r>
        </a:p>
      </dgm:t>
    </dgm:pt>
    <dgm:pt modelId="{EEBD9CD8-2ADB-4BF6-A36B-34EF3AE231DD}" type="parTrans" cxnId="{5D8D43B4-A973-42F7-A45C-FE1A90F306E9}">
      <dgm:prSet/>
      <dgm:spPr/>
      <dgm:t>
        <a:bodyPr/>
        <a:lstStyle/>
        <a:p>
          <a:endParaRPr lang="en-CA"/>
        </a:p>
      </dgm:t>
    </dgm:pt>
    <dgm:pt modelId="{31031ACC-4C24-4D48-AF30-15CE978DDC53}" type="sibTrans" cxnId="{5D8D43B4-A973-42F7-A45C-FE1A90F306E9}">
      <dgm:prSet/>
      <dgm:spPr/>
      <dgm:t>
        <a:bodyPr/>
        <a:lstStyle/>
        <a:p>
          <a:endParaRPr lang="en-CA"/>
        </a:p>
      </dgm:t>
    </dgm:pt>
    <dgm:pt modelId="{ABF36597-4609-4D35-BA24-A27AB378310C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Eat healthy</a:t>
          </a:r>
          <a:endParaRPr lang="en-CA" b="0" dirty="0">
            <a:solidFill>
              <a:schemeClr val="tx2"/>
            </a:solidFill>
          </a:endParaRPr>
        </a:p>
      </dgm:t>
    </dgm:pt>
    <dgm:pt modelId="{4C8E6824-0F92-4BD1-99CA-231DD1FB0FEF}" type="parTrans" cxnId="{F20E0193-EF80-442C-81E7-051EB6662665}">
      <dgm:prSet/>
      <dgm:spPr/>
      <dgm:t>
        <a:bodyPr/>
        <a:lstStyle/>
        <a:p>
          <a:endParaRPr lang="en-CA"/>
        </a:p>
      </dgm:t>
    </dgm:pt>
    <dgm:pt modelId="{24ECA9E6-19EA-426E-88FA-AD4E6BEC8383}" type="sibTrans" cxnId="{F20E0193-EF80-442C-81E7-051EB6662665}">
      <dgm:prSet/>
      <dgm:spPr/>
      <dgm:t>
        <a:bodyPr/>
        <a:lstStyle/>
        <a:p>
          <a:endParaRPr lang="en-CA"/>
        </a:p>
      </dgm:t>
    </dgm:pt>
    <dgm:pt modelId="{E7C955D0-64A0-445E-B773-2DC70077FDD6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Music</a:t>
          </a:r>
          <a:endParaRPr lang="en-CA" b="0" dirty="0">
            <a:solidFill>
              <a:schemeClr val="tx2"/>
            </a:solidFill>
          </a:endParaRPr>
        </a:p>
      </dgm:t>
    </dgm:pt>
    <dgm:pt modelId="{3EFF2F17-6F97-4829-AB64-37EA6A41AEF8}" type="parTrans" cxnId="{8A89D41F-B832-403A-9509-24324C26CB2A}">
      <dgm:prSet/>
      <dgm:spPr/>
      <dgm:t>
        <a:bodyPr/>
        <a:lstStyle/>
        <a:p>
          <a:endParaRPr lang="en-CA"/>
        </a:p>
      </dgm:t>
    </dgm:pt>
    <dgm:pt modelId="{5C0B6A27-D8A0-4000-9A05-77241B6EEAED}" type="sibTrans" cxnId="{8A89D41F-B832-403A-9509-24324C26CB2A}">
      <dgm:prSet/>
      <dgm:spPr/>
      <dgm:t>
        <a:bodyPr/>
        <a:lstStyle/>
        <a:p>
          <a:endParaRPr lang="en-CA"/>
        </a:p>
      </dgm:t>
    </dgm:pt>
    <dgm:pt modelId="{97C62965-2136-4EC9-AA96-21A29BEC63B5}">
      <dgm:prSet phldrT="[Text]"/>
      <dgm:spPr>
        <a:solidFill>
          <a:schemeClr val="bg2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b="0" dirty="0">
              <a:solidFill>
                <a:schemeClr val="tx2"/>
              </a:solidFill>
            </a:rPr>
            <a:t>Bead / </a:t>
          </a:r>
        </a:p>
        <a:p>
          <a:pPr>
            <a:spcAft>
              <a:spcPts val="0"/>
            </a:spcAft>
          </a:pPr>
          <a:r>
            <a:rPr lang="en-US" b="0" dirty="0">
              <a:solidFill>
                <a:schemeClr val="tx2"/>
              </a:solidFill>
            </a:rPr>
            <a:t>Sew / </a:t>
          </a:r>
        </a:p>
        <a:p>
          <a:pPr>
            <a:spcAft>
              <a:spcPct val="35000"/>
            </a:spcAft>
          </a:pPr>
          <a:r>
            <a:rPr lang="en-US" b="0" dirty="0">
              <a:solidFill>
                <a:schemeClr val="tx2"/>
              </a:solidFill>
            </a:rPr>
            <a:t>Draw / Poetry</a:t>
          </a:r>
        </a:p>
      </dgm:t>
    </dgm:pt>
    <dgm:pt modelId="{16C7B115-6778-4E2D-A077-0FAD482E3A0A}" type="parTrans" cxnId="{2361F096-E342-4D2E-9DAD-653B4F00E1B9}">
      <dgm:prSet/>
      <dgm:spPr/>
      <dgm:t>
        <a:bodyPr/>
        <a:lstStyle/>
        <a:p>
          <a:endParaRPr lang="en-CA"/>
        </a:p>
      </dgm:t>
    </dgm:pt>
    <dgm:pt modelId="{0130B385-2A14-41C9-9246-DE6B41DA39FF}" type="sibTrans" cxnId="{2361F096-E342-4D2E-9DAD-653B4F00E1B9}">
      <dgm:prSet/>
      <dgm:spPr/>
      <dgm:t>
        <a:bodyPr/>
        <a:lstStyle/>
        <a:p>
          <a:endParaRPr lang="en-CA"/>
        </a:p>
      </dgm:t>
    </dgm:pt>
    <dgm:pt modelId="{CCF09ECA-8B92-451A-83FD-38EB8225ADFA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Time with animals</a:t>
          </a:r>
        </a:p>
      </dgm:t>
    </dgm:pt>
    <dgm:pt modelId="{CFDD8CA1-90CE-470D-96A1-41FA3024ECC2}" type="parTrans" cxnId="{BCAE01EC-5C33-456E-BE65-A2A3CBD10A12}">
      <dgm:prSet/>
      <dgm:spPr/>
      <dgm:t>
        <a:bodyPr/>
        <a:lstStyle/>
        <a:p>
          <a:endParaRPr lang="en-CA"/>
        </a:p>
      </dgm:t>
    </dgm:pt>
    <dgm:pt modelId="{769EA6FE-992F-43CB-94F2-4F54AC8BF68B}" type="sibTrans" cxnId="{BCAE01EC-5C33-456E-BE65-A2A3CBD10A12}">
      <dgm:prSet/>
      <dgm:spPr/>
      <dgm:t>
        <a:bodyPr/>
        <a:lstStyle/>
        <a:p>
          <a:endParaRPr lang="en-CA"/>
        </a:p>
      </dgm:t>
    </dgm:pt>
    <dgm:pt modelId="{516C8E31-6D0B-4D5F-85A9-07F0BBEB3C2A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Hunt / Hike / Nature</a:t>
          </a:r>
        </a:p>
      </dgm:t>
    </dgm:pt>
    <dgm:pt modelId="{B15B8CAB-68FA-44D8-A3F7-E0DB45CE556F}" type="parTrans" cxnId="{60564712-0EDB-47F9-ADD8-5419209184E8}">
      <dgm:prSet/>
      <dgm:spPr/>
      <dgm:t>
        <a:bodyPr/>
        <a:lstStyle/>
        <a:p>
          <a:endParaRPr lang="en-CA"/>
        </a:p>
      </dgm:t>
    </dgm:pt>
    <dgm:pt modelId="{503F486C-E786-404D-82A9-DA4B6C64C11D}" type="sibTrans" cxnId="{60564712-0EDB-47F9-ADD8-5419209184E8}">
      <dgm:prSet/>
      <dgm:spPr/>
      <dgm:t>
        <a:bodyPr/>
        <a:lstStyle/>
        <a:p>
          <a:endParaRPr lang="en-CA"/>
        </a:p>
      </dgm:t>
    </dgm:pt>
    <dgm:pt modelId="{76B42A65-6CFC-41B6-9AA0-AE27E04465EA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Video / Movie theatre</a:t>
          </a:r>
        </a:p>
      </dgm:t>
    </dgm:pt>
    <dgm:pt modelId="{32B14C8B-1507-4205-B7BA-59314C9F1D70}" type="parTrans" cxnId="{6AF6AA96-F98B-49F5-A087-10A9821AF90B}">
      <dgm:prSet/>
      <dgm:spPr/>
      <dgm:t>
        <a:bodyPr/>
        <a:lstStyle/>
        <a:p>
          <a:endParaRPr lang="en-CA"/>
        </a:p>
      </dgm:t>
    </dgm:pt>
    <dgm:pt modelId="{31F308DF-D2CB-47B7-A664-51EC346ECB4C}" type="sibTrans" cxnId="{6AF6AA96-F98B-49F5-A087-10A9821AF90B}">
      <dgm:prSet/>
      <dgm:spPr/>
      <dgm:t>
        <a:bodyPr/>
        <a:lstStyle/>
        <a:p>
          <a:endParaRPr lang="en-CA"/>
        </a:p>
      </dgm:t>
    </dgm:pt>
    <dgm:pt modelId="{1C225AC4-FD1D-4CA9-B621-86B7D5C0D40F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Socialize</a:t>
          </a:r>
          <a:endParaRPr lang="en-CA" b="0" dirty="0">
            <a:solidFill>
              <a:schemeClr val="tx2"/>
            </a:solidFill>
          </a:endParaRPr>
        </a:p>
      </dgm:t>
    </dgm:pt>
    <dgm:pt modelId="{DC2C7CC3-5068-4A37-8E8E-19E543EACAA0}" type="parTrans" cxnId="{48068A72-A2EE-4CF0-91B7-B1842BDBCC5C}">
      <dgm:prSet/>
      <dgm:spPr/>
      <dgm:t>
        <a:bodyPr/>
        <a:lstStyle/>
        <a:p>
          <a:endParaRPr lang="en-CA"/>
        </a:p>
      </dgm:t>
    </dgm:pt>
    <dgm:pt modelId="{F602D7C1-E6DE-4D20-9C02-E03C311E496E}" type="sibTrans" cxnId="{48068A72-A2EE-4CF0-91B7-B1842BDBCC5C}">
      <dgm:prSet/>
      <dgm:spPr/>
      <dgm:t>
        <a:bodyPr/>
        <a:lstStyle/>
        <a:p>
          <a:endParaRPr lang="en-CA"/>
        </a:p>
      </dgm:t>
    </dgm:pt>
    <dgm:pt modelId="{D6B88CD1-77CA-47AB-AAF5-24BEB6ACCDF3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Talk to family and friends</a:t>
          </a:r>
          <a:endParaRPr lang="en-CA" b="0" dirty="0">
            <a:solidFill>
              <a:schemeClr val="tx2"/>
            </a:solidFill>
          </a:endParaRPr>
        </a:p>
      </dgm:t>
    </dgm:pt>
    <dgm:pt modelId="{1E55B6AA-C96A-4623-878E-72D70700406E}" type="parTrans" cxnId="{78C36B1E-7194-4F41-BF4B-2058307760D1}">
      <dgm:prSet/>
      <dgm:spPr/>
      <dgm:t>
        <a:bodyPr/>
        <a:lstStyle/>
        <a:p>
          <a:endParaRPr lang="en-CA"/>
        </a:p>
      </dgm:t>
    </dgm:pt>
    <dgm:pt modelId="{9F1ACE25-26CF-4D1B-96E7-DA1B371221B8}" type="sibTrans" cxnId="{78C36B1E-7194-4F41-BF4B-2058307760D1}">
      <dgm:prSet/>
      <dgm:spPr/>
      <dgm:t>
        <a:bodyPr/>
        <a:lstStyle/>
        <a:p>
          <a:endParaRPr lang="en-CA"/>
        </a:p>
      </dgm:t>
    </dgm:pt>
    <dgm:pt modelId="{89C93680-5E77-41F8-85FE-1EE6E6A3D4C5}" type="pres">
      <dgm:prSet presAssocID="{89AA6793-58E2-477C-8F9F-6B079CA7FD81}" presName="diagram" presStyleCnt="0">
        <dgm:presLayoutVars>
          <dgm:dir/>
          <dgm:resizeHandles val="exact"/>
        </dgm:presLayoutVars>
      </dgm:prSet>
      <dgm:spPr/>
    </dgm:pt>
    <dgm:pt modelId="{B8177799-26E0-41F1-9AC4-8CFD1D91B05A}" type="pres">
      <dgm:prSet presAssocID="{95A27B61-DF33-41BB-A5FE-70CBA5E917A0}" presName="node" presStyleLbl="node1" presStyleIdx="0" presStyleCnt="10" custLinFactNeighborX="-126" custLinFactNeighborY="-2109">
        <dgm:presLayoutVars>
          <dgm:bulletEnabled val="1"/>
        </dgm:presLayoutVars>
      </dgm:prSet>
      <dgm:spPr/>
    </dgm:pt>
    <dgm:pt modelId="{1DF25417-6FE7-4D67-9165-AA1571D8FD69}" type="pres">
      <dgm:prSet presAssocID="{FB4DFA1F-9383-4ACB-BDBD-029C7907DA4C}" presName="sibTrans" presStyleCnt="0"/>
      <dgm:spPr/>
    </dgm:pt>
    <dgm:pt modelId="{0567FA1A-9722-4067-BD21-7C7CE50D0487}" type="pres">
      <dgm:prSet presAssocID="{E7C955D0-64A0-445E-B773-2DC70077FDD6}" presName="node" presStyleLbl="node1" presStyleIdx="1" presStyleCnt="10">
        <dgm:presLayoutVars>
          <dgm:bulletEnabled val="1"/>
        </dgm:presLayoutVars>
      </dgm:prSet>
      <dgm:spPr/>
    </dgm:pt>
    <dgm:pt modelId="{7736133B-6ED5-4916-87A4-6ABA661E9423}" type="pres">
      <dgm:prSet presAssocID="{5C0B6A27-D8A0-4000-9A05-77241B6EEAED}" presName="sibTrans" presStyleCnt="0"/>
      <dgm:spPr/>
    </dgm:pt>
    <dgm:pt modelId="{64AE635C-139F-4578-B153-C05830460A26}" type="pres">
      <dgm:prSet presAssocID="{DD327EAB-15FC-43BA-9A58-BC85B010F61C}" presName="node" presStyleLbl="node1" presStyleIdx="2" presStyleCnt="10">
        <dgm:presLayoutVars>
          <dgm:bulletEnabled val="1"/>
        </dgm:presLayoutVars>
      </dgm:prSet>
      <dgm:spPr/>
    </dgm:pt>
    <dgm:pt modelId="{31395392-679E-449F-B0E0-E4DA9D10252D}" type="pres">
      <dgm:prSet presAssocID="{31031ACC-4C24-4D48-AF30-15CE978DDC53}" presName="sibTrans" presStyleCnt="0"/>
      <dgm:spPr/>
    </dgm:pt>
    <dgm:pt modelId="{EDD25F17-7E62-4276-A779-CF8F12F81F98}" type="pres">
      <dgm:prSet presAssocID="{CCF09ECA-8B92-451A-83FD-38EB8225ADFA}" presName="node" presStyleLbl="node1" presStyleIdx="3" presStyleCnt="10">
        <dgm:presLayoutVars>
          <dgm:bulletEnabled val="1"/>
        </dgm:presLayoutVars>
      </dgm:prSet>
      <dgm:spPr/>
    </dgm:pt>
    <dgm:pt modelId="{494F0CEE-4BF1-4E12-9D4C-AC863A623483}" type="pres">
      <dgm:prSet presAssocID="{769EA6FE-992F-43CB-94F2-4F54AC8BF68B}" presName="sibTrans" presStyleCnt="0"/>
      <dgm:spPr/>
    </dgm:pt>
    <dgm:pt modelId="{49364399-449D-4A2F-BE5E-89AC7A671DE0}" type="pres">
      <dgm:prSet presAssocID="{76B42A65-6CFC-41B6-9AA0-AE27E04465EA}" presName="node" presStyleLbl="node1" presStyleIdx="4" presStyleCnt="10">
        <dgm:presLayoutVars>
          <dgm:bulletEnabled val="1"/>
        </dgm:presLayoutVars>
      </dgm:prSet>
      <dgm:spPr/>
    </dgm:pt>
    <dgm:pt modelId="{319E82F5-0D83-4045-867B-7DF4DD4F4749}" type="pres">
      <dgm:prSet presAssocID="{31F308DF-D2CB-47B7-A664-51EC346ECB4C}" presName="sibTrans" presStyleCnt="0"/>
      <dgm:spPr/>
    </dgm:pt>
    <dgm:pt modelId="{17A7E635-9CB5-4A30-9FCE-F980EFA4E942}" type="pres">
      <dgm:prSet presAssocID="{516C8E31-6D0B-4D5F-85A9-07F0BBEB3C2A}" presName="node" presStyleLbl="node1" presStyleIdx="5" presStyleCnt="10">
        <dgm:presLayoutVars>
          <dgm:bulletEnabled val="1"/>
        </dgm:presLayoutVars>
      </dgm:prSet>
      <dgm:spPr/>
    </dgm:pt>
    <dgm:pt modelId="{002E5F87-2B6A-482A-88DB-42A52578745C}" type="pres">
      <dgm:prSet presAssocID="{503F486C-E786-404D-82A9-DA4B6C64C11D}" presName="sibTrans" presStyleCnt="0"/>
      <dgm:spPr/>
    </dgm:pt>
    <dgm:pt modelId="{AA51C897-FCFD-41F7-9574-A132F9D58E03}" type="pres">
      <dgm:prSet presAssocID="{97C62965-2136-4EC9-AA96-21A29BEC63B5}" presName="node" presStyleLbl="node1" presStyleIdx="6" presStyleCnt="10">
        <dgm:presLayoutVars>
          <dgm:bulletEnabled val="1"/>
        </dgm:presLayoutVars>
      </dgm:prSet>
      <dgm:spPr/>
    </dgm:pt>
    <dgm:pt modelId="{D435AF61-7C92-438D-92D0-50D465830D05}" type="pres">
      <dgm:prSet presAssocID="{0130B385-2A14-41C9-9246-DE6B41DA39FF}" presName="sibTrans" presStyleCnt="0"/>
      <dgm:spPr/>
    </dgm:pt>
    <dgm:pt modelId="{6C4D10BB-ED5D-426A-9C4D-A2D87D8D74FD}" type="pres">
      <dgm:prSet presAssocID="{ABF36597-4609-4D35-BA24-A27AB378310C}" presName="node" presStyleLbl="node1" presStyleIdx="7" presStyleCnt="10">
        <dgm:presLayoutVars>
          <dgm:bulletEnabled val="1"/>
        </dgm:presLayoutVars>
      </dgm:prSet>
      <dgm:spPr/>
    </dgm:pt>
    <dgm:pt modelId="{385D1757-DFAB-4278-8433-EC1F152036EF}" type="pres">
      <dgm:prSet presAssocID="{24ECA9E6-19EA-426E-88FA-AD4E6BEC8383}" presName="sibTrans" presStyleCnt="0"/>
      <dgm:spPr/>
    </dgm:pt>
    <dgm:pt modelId="{4B61E9B7-FC48-405D-9EE4-7253CD05F035}" type="pres">
      <dgm:prSet presAssocID="{1C225AC4-FD1D-4CA9-B621-86B7D5C0D40F}" presName="node" presStyleLbl="node1" presStyleIdx="8" presStyleCnt="10">
        <dgm:presLayoutVars>
          <dgm:bulletEnabled val="1"/>
        </dgm:presLayoutVars>
      </dgm:prSet>
      <dgm:spPr/>
    </dgm:pt>
    <dgm:pt modelId="{58EE6237-94E6-4E34-9274-E63A8001C4B4}" type="pres">
      <dgm:prSet presAssocID="{F602D7C1-E6DE-4D20-9C02-E03C311E496E}" presName="sibTrans" presStyleCnt="0"/>
      <dgm:spPr/>
    </dgm:pt>
    <dgm:pt modelId="{547605AE-402E-4E11-9E24-FEA86E479FDE}" type="pres">
      <dgm:prSet presAssocID="{D6B88CD1-77CA-47AB-AAF5-24BEB6ACCDF3}" presName="node" presStyleLbl="node1" presStyleIdx="9" presStyleCnt="10">
        <dgm:presLayoutVars>
          <dgm:bulletEnabled val="1"/>
        </dgm:presLayoutVars>
      </dgm:prSet>
      <dgm:spPr/>
    </dgm:pt>
  </dgm:ptLst>
  <dgm:cxnLst>
    <dgm:cxn modelId="{F2673901-DBFC-4EF7-99B8-74BBF1F0AE3E}" type="presOf" srcId="{97C62965-2136-4EC9-AA96-21A29BEC63B5}" destId="{AA51C897-FCFD-41F7-9574-A132F9D58E03}" srcOrd="0" destOrd="0" presId="urn:microsoft.com/office/officeart/2005/8/layout/default"/>
    <dgm:cxn modelId="{60564712-0EDB-47F9-ADD8-5419209184E8}" srcId="{89AA6793-58E2-477C-8F9F-6B079CA7FD81}" destId="{516C8E31-6D0B-4D5F-85A9-07F0BBEB3C2A}" srcOrd="5" destOrd="0" parTransId="{B15B8CAB-68FA-44D8-A3F7-E0DB45CE556F}" sibTransId="{503F486C-E786-404D-82A9-DA4B6C64C11D}"/>
    <dgm:cxn modelId="{57266614-87CC-4C33-88A0-E6DAAC9D9D1F}" type="presOf" srcId="{DD327EAB-15FC-43BA-9A58-BC85B010F61C}" destId="{64AE635C-139F-4578-B153-C05830460A26}" srcOrd="0" destOrd="0" presId="urn:microsoft.com/office/officeart/2005/8/layout/default"/>
    <dgm:cxn modelId="{78C36B1E-7194-4F41-BF4B-2058307760D1}" srcId="{89AA6793-58E2-477C-8F9F-6B079CA7FD81}" destId="{D6B88CD1-77CA-47AB-AAF5-24BEB6ACCDF3}" srcOrd="9" destOrd="0" parTransId="{1E55B6AA-C96A-4623-878E-72D70700406E}" sibTransId="{9F1ACE25-26CF-4D1B-96E7-DA1B371221B8}"/>
    <dgm:cxn modelId="{8A89D41F-B832-403A-9509-24324C26CB2A}" srcId="{89AA6793-58E2-477C-8F9F-6B079CA7FD81}" destId="{E7C955D0-64A0-445E-B773-2DC70077FDD6}" srcOrd="1" destOrd="0" parTransId="{3EFF2F17-6F97-4829-AB64-37EA6A41AEF8}" sibTransId="{5C0B6A27-D8A0-4000-9A05-77241B6EEAED}"/>
    <dgm:cxn modelId="{3F3A2438-E90E-4909-B1EF-143006566EB0}" type="presOf" srcId="{76B42A65-6CFC-41B6-9AA0-AE27E04465EA}" destId="{49364399-449D-4A2F-BE5E-89AC7A671DE0}" srcOrd="0" destOrd="0" presId="urn:microsoft.com/office/officeart/2005/8/layout/default"/>
    <dgm:cxn modelId="{1B2D2867-37BC-4387-92BC-15C1B9CE1F97}" srcId="{89AA6793-58E2-477C-8F9F-6B079CA7FD81}" destId="{95A27B61-DF33-41BB-A5FE-70CBA5E917A0}" srcOrd="0" destOrd="0" parTransId="{D3508647-6DDF-430B-8260-70906A03260C}" sibTransId="{FB4DFA1F-9383-4ACB-BDBD-029C7907DA4C}"/>
    <dgm:cxn modelId="{FC8A6F4B-37B2-4523-AA7F-9D034A366D0C}" type="presOf" srcId="{E7C955D0-64A0-445E-B773-2DC70077FDD6}" destId="{0567FA1A-9722-4067-BD21-7C7CE50D0487}" srcOrd="0" destOrd="0" presId="urn:microsoft.com/office/officeart/2005/8/layout/default"/>
    <dgm:cxn modelId="{48068A72-A2EE-4CF0-91B7-B1842BDBCC5C}" srcId="{89AA6793-58E2-477C-8F9F-6B079CA7FD81}" destId="{1C225AC4-FD1D-4CA9-B621-86B7D5C0D40F}" srcOrd="8" destOrd="0" parTransId="{DC2C7CC3-5068-4A37-8E8E-19E543EACAA0}" sibTransId="{F602D7C1-E6DE-4D20-9C02-E03C311E496E}"/>
    <dgm:cxn modelId="{E2B1CF7E-74E4-47B5-A0DC-9F6F1923B179}" type="presOf" srcId="{D6B88CD1-77CA-47AB-AAF5-24BEB6ACCDF3}" destId="{547605AE-402E-4E11-9E24-FEA86E479FDE}" srcOrd="0" destOrd="0" presId="urn:microsoft.com/office/officeart/2005/8/layout/default"/>
    <dgm:cxn modelId="{F20E0193-EF80-442C-81E7-051EB6662665}" srcId="{89AA6793-58E2-477C-8F9F-6B079CA7FD81}" destId="{ABF36597-4609-4D35-BA24-A27AB378310C}" srcOrd="7" destOrd="0" parTransId="{4C8E6824-0F92-4BD1-99CA-231DD1FB0FEF}" sibTransId="{24ECA9E6-19EA-426E-88FA-AD4E6BEC8383}"/>
    <dgm:cxn modelId="{6AF6AA96-F98B-49F5-A087-10A9821AF90B}" srcId="{89AA6793-58E2-477C-8F9F-6B079CA7FD81}" destId="{76B42A65-6CFC-41B6-9AA0-AE27E04465EA}" srcOrd="4" destOrd="0" parTransId="{32B14C8B-1507-4205-B7BA-59314C9F1D70}" sibTransId="{31F308DF-D2CB-47B7-A664-51EC346ECB4C}"/>
    <dgm:cxn modelId="{2361F096-E342-4D2E-9DAD-653B4F00E1B9}" srcId="{89AA6793-58E2-477C-8F9F-6B079CA7FD81}" destId="{97C62965-2136-4EC9-AA96-21A29BEC63B5}" srcOrd="6" destOrd="0" parTransId="{16C7B115-6778-4E2D-A077-0FAD482E3A0A}" sibTransId="{0130B385-2A14-41C9-9246-DE6B41DA39FF}"/>
    <dgm:cxn modelId="{03681E99-5A26-4D23-BA42-13EDD0B2A3E4}" type="presOf" srcId="{1C225AC4-FD1D-4CA9-B621-86B7D5C0D40F}" destId="{4B61E9B7-FC48-405D-9EE4-7253CD05F035}" srcOrd="0" destOrd="0" presId="urn:microsoft.com/office/officeart/2005/8/layout/default"/>
    <dgm:cxn modelId="{5D8D43B4-A973-42F7-A45C-FE1A90F306E9}" srcId="{89AA6793-58E2-477C-8F9F-6B079CA7FD81}" destId="{DD327EAB-15FC-43BA-9A58-BC85B010F61C}" srcOrd="2" destOrd="0" parTransId="{EEBD9CD8-2ADB-4BF6-A36B-34EF3AE231DD}" sibTransId="{31031ACC-4C24-4D48-AF30-15CE978DDC53}"/>
    <dgm:cxn modelId="{325314C2-4DDD-41B5-8C27-EAA9CC3401AA}" type="presOf" srcId="{516C8E31-6D0B-4D5F-85A9-07F0BBEB3C2A}" destId="{17A7E635-9CB5-4A30-9FCE-F980EFA4E942}" srcOrd="0" destOrd="0" presId="urn:microsoft.com/office/officeart/2005/8/layout/default"/>
    <dgm:cxn modelId="{FAB6C5D2-E48E-4B7D-BFF5-1FE8B74B27E2}" type="presOf" srcId="{95A27B61-DF33-41BB-A5FE-70CBA5E917A0}" destId="{B8177799-26E0-41F1-9AC4-8CFD1D91B05A}" srcOrd="0" destOrd="0" presId="urn:microsoft.com/office/officeart/2005/8/layout/default"/>
    <dgm:cxn modelId="{9DC0FAE7-E972-4E1E-B9E7-9947A9C0EA1F}" type="presOf" srcId="{ABF36597-4609-4D35-BA24-A27AB378310C}" destId="{6C4D10BB-ED5D-426A-9C4D-A2D87D8D74FD}" srcOrd="0" destOrd="0" presId="urn:microsoft.com/office/officeart/2005/8/layout/default"/>
    <dgm:cxn modelId="{EBF4D9E9-C5D3-43B5-9024-39DACCAA1707}" type="presOf" srcId="{89AA6793-58E2-477C-8F9F-6B079CA7FD81}" destId="{89C93680-5E77-41F8-85FE-1EE6E6A3D4C5}" srcOrd="0" destOrd="0" presId="urn:microsoft.com/office/officeart/2005/8/layout/default"/>
    <dgm:cxn modelId="{BCAE01EC-5C33-456E-BE65-A2A3CBD10A12}" srcId="{89AA6793-58E2-477C-8F9F-6B079CA7FD81}" destId="{CCF09ECA-8B92-451A-83FD-38EB8225ADFA}" srcOrd="3" destOrd="0" parTransId="{CFDD8CA1-90CE-470D-96A1-41FA3024ECC2}" sibTransId="{769EA6FE-992F-43CB-94F2-4F54AC8BF68B}"/>
    <dgm:cxn modelId="{204A60FC-83AD-4B5D-B7F9-9B2978ADC0F1}" type="presOf" srcId="{CCF09ECA-8B92-451A-83FD-38EB8225ADFA}" destId="{EDD25F17-7E62-4276-A779-CF8F12F81F98}" srcOrd="0" destOrd="0" presId="urn:microsoft.com/office/officeart/2005/8/layout/default"/>
    <dgm:cxn modelId="{04BFD47B-6D03-41F5-8245-A52AE44D8092}" type="presParOf" srcId="{89C93680-5E77-41F8-85FE-1EE6E6A3D4C5}" destId="{B8177799-26E0-41F1-9AC4-8CFD1D91B05A}" srcOrd="0" destOrd="0" presId="urn:microsoft.com/office/officeart/2005/8/layout/default"/>
    <dgm:cxn modelId="{4ECC717A-5102-44FA-B217-590659AA27A8}" type="presParOf" srcId="{89C93680-5E77-41F8-85FE-1EE6E6A3D4C5}" destId="{1DF25417-6FE7-4D67-9165-AA1571D8FD69}" srcOrd="1" destOrd="0" presId="urn:microsoft.com/office/officeart/2005/8/layout/default"/>
    <dgm:cxn modelId="{394AA8F2-1EAD-4D71-A334-AAD5B1ED82BE}" type="presParOf" srcId="{89C93680-5E77-41F8-85FE-1EE6E6A3D4C5}" destId="{0567FA1A-9722-4067-BD21-7C7CE50D0487}" srcOrd="2" destOrd="0" presId="urn:microsoft.com/office/officeart/2005/8/layout/default"/>
    <dgm:cxn modelId="{4B66775E-5F7A-4805-84E9-A5EABD1C1935}" type="presParOf" srcId="{89C93680-5E77-41F8-85FE-1EE6E6A3D4C5}" destId="{7736133B-6ED5-4916-87A4-6ABA661E9423}" srcOrd="3" destOrd="0" presId="urn:microsoft.com/office/officeart/2005/8/layout/default"/>
    <dgm:cxn modelId="{8F9A99F9-AA7E-4162-910D-6095DAF85001}" type="presParOf" srcId="{89C93680-5E77-41F8-85FE-1EE6E6A3D4C5}" destId="{64AE635C-139F-4578-B153-C05830460A26}" srcOrd="4" destOrd="0" presId="urn:microsoft.com/office/officeart/2005/8/layout/default"/>
    <dgm:cxn modelId="{F3C24672-E711-46C4-8D10-AB90EBBD2838}" type="presParOf" srcId="{89C93680-5E77-41F8-85FE-1EE6E6A3D4C5}" destId="{31395392-679E-449F-B0E0-E4DA9D10252D}" srcOrd="5" destOrd="0" presId="urn:microsoft.com/office/officeart/2005/8/layout/default"/>
    <dgm:cxn modelId="{42E244B2-5578-41C4-8A0D-FE391179FE26}" type="presParOf" srcId="{89C93680-5E77-41F8-85FE-1EE6E6A3D4C5}" destId="{EDD25F17-7E62-4276-A779-CF8F12F81F98}" srcOrd="6" destOrd="0" presId="urn:microsoft.com/office/officeart/2005/8/layout/default"/>
    <dgm:cxn modelId="{49840AB8-3862-4272-87D1-78E08DA89688}" type="presParOf" srcId="{89C93680-5E77-41F8-85FE-1EE6E6A3D4C5}" destId="{494F0CEE-4BF1-4E12-9D4C-AC863A623483}" srcOrd="7" destOrd="0" presId="urn:microsoft.com/office/officeart/2005/8/layout/default"/>
    <dgm:cxn modelId="{31C5A21D-45FD-4FFB-8B96-74CD16D9668E}" type="presParOf" srcId="{89C93680-5E77-41F8-85FE-1EE6E6A3D4C5}" destId="{49364399-449D-4A2F-BE5E-89AC7A671DE0}" srcOrd="8" destOrd="0" presId="urn:microsoft.com/office/officeart/2005/8/layout/default"/>
    <dgm:cxn modelId="{BF14B1D1-6E8B-49A7-93A8-03B72EDD6AB7}" type="presParOf" srcId="{89C93680-5E77-41F8-85FE-1EE6E6A3D4C5}" destId="{319E82F5-0D83-4045-867B-7DF4DD4F4749}" srcOrd="9" destOrd="0" presId="urn:microsoft.com/office/officeart/2005/8/layout/default"/>
    <dgm:cxn modelId="{5BAD1CC0-295A-4CBF-A606-C9BC1EF3F71D}" type="presParOf" srcId="{89C93680-5E77-41F8-85FE-1EE6E6A3D4C5}" destId="{17A7E635-9CB5-4A30-9FCE-F980EFA4E942}" srcOrd="10" destOrd="0" presId="urn:microsoft.com/office/officeart/2005/8/layout/default"/>
    <dgm:cxn modelId="{B60E3BE5-89B9-44A1-A21A-9A4E25D3A954}" type="presParOf" srcId="{89C93680-5E77-41F8-85FE-1EE6E6A3D4C5}" destId="{002E5F87-2B6A-482A-88DB-42A52578745C}" srcOrd="11" destOrd="0" presId="urn:microsoft.com/office/officeart/2005/8/layout/default"/>
    <dgm:cxn modelId="{E195EEB6-DDD8-41AB-BCC1-17186E0B5F6F}" type="presParOf" srcId="{89C93680-5E77-41F8-85FE-1EE6E6A3D4C5}" destId="{AA51C897-FCFD-41F7-9574-A132F9D58E03}" srcOrd="12" destOrd="0" presId="urn:microsoft.com/office/officeart/2005/8/layout/default"/>
    <dgm:cxn modelId="{4D37772E-C0CB-4EB9-9214-B6CBC9C5A4B6}" type="presParOf" srcId="{89C93680-5E77-41F8-85FE-1EE6E6A3D4C5}" destId="{D435AF61-7C92-438D-92D0-50D465830D05}" srcOrd="13" destOrd="0" presId="urn:microsoft.com/office/officeart/2005/8/layout/default"/>
    <dgm:cxn modelId="{B949694F-C6A8-4883-BE6D-DD7CC4825A7F}" type="presParOf" srcId="{89C93680-5E77-41F8-85FE-1EE6E6A3D4C5}" destId="{6C4D10BB-ED5D-426A-9C4D-A2D87D8D74FD}" srcOrd="14" destOrd="0" presId="urn:microsoft.com/office/officeart/2005/8/layout/default"/>
    <dgm:cxn modelId="{D0FD8C4D-795A-41ED-80A0-42E59053992E}" type="presParOf" srcId="{89C93680-5E77-41F8-85FE-1EE6E6A3D4C5}" destId="{385D1757-DFAB-4278-8433-EC1F152036EF}" srcOrd="15" destOrd="0" presId="urn:microsoft.com/office/officeart/2005/8/layout/default"/>
    <dgm:cxn modelId="{645B0499-6759-4E1F-B4A4-1847982D9FDD}" type="presParOf" srcId="{89C93680-5E77-41F8-85FE-1EE6E6A3D4C5}" destId="{4B61E9B7-FC48-405D-9EE4-7253CD05F035}" srcOrd="16" destOrd="0" presId="urn:microsoft.com/office/officeart/2005/8/layout/default"/>
    <dgm:cxn modelId="{F49D0169-3CB4-4F0E-A947-54C92CD2DD52}" type="presParOf" srcId="{89C93680-5E77-41F8-85FE-1EE6E6A3D4C5}" destId="{58EE6237-94E6-4E34-9274-E63A8001C4B4}" srcOrd="17" destOrd="0" presId="urn:microsoft.com/office/officeart/2005/8/layout/default"/>
    <dgm:cxn modelId="{6E134AFC-DF39-4AA4-9AEA-442940531BB4}" type="presParOf" srcId="{89C93680-5E77-41F8-85FE-1EE6E6A3D4C5}" destId="{547605AE-402E-4E11-9E24-FEA86E479FDE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77799-26E0-41F1-9AC4-8CFD1D91B05A}">
      <dsp:nvSpPr>
        <dsp:cNvPr id="0" name=""/>
        <dsp:cNvSpPr/>
      </dsp:nvSpPr>
      <dsp:spPr>
        <a:xfrm>
          <a:off x="371474" y="1984"/>
          <a:ext cx="2089546" cy="125372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Sad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371474" y="1984"/>
        <a:ext cx="2089546" cy="1253728"/>
      </dsp:txXfrm>
    </dsp:sp>
    <dsp:sp modelId="{D8A0B89C-401F-4248-A4C1-4190EF1FF05D}">
      <dsp:nvSpPr>
        <dsp:cNvPr id="0" name=""/>
        <dsp:cNvSpPr/>
      </dsp:nvSpPr>
      <dsp:spPr>
        <a:xfrm>
          <a:off x="2669976" y="1984"/>
          <a:ext cx="2089546" cy="125372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Anxious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2669976" y="1984"/>
        <a:ext cx="2089546" cy="1253728"/>
      </dsp:txXfrm>
    </dsp:sp>
    <dsp:sp modelId="{64AE635C-139F-4578-B153-C05830460A26}">
      <dsp:nvSpPr>
        <dsp:cNvPr id="0" name=""/>
        <dsp:cNvSpPr/>
      </dsp:nvSpPr>
      <dsp:spPr>
        <a:xfrm>
          <a:off x="4968478" y="1984"/>
          <a:ext cx="2089546" cy="125372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Angry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4968478" y="1984"/>
        <a:ext cx="2089546" cy="1253728"/>
      </dsp:txXfrm>
    </dsp:sp>
    <dsp:sp modelId="{70442005-8569-483B-9A4E-294EBFB33D1B}">
      <dsp:nvSpPr>
        <dsp:cNvPr id="0" name=""/>
        <dsp:cNvSpPr/>
      </dsp:nvSpPr>
      <dsp:spPr>
        <a:xfrm>
          <a:off x="371474" y="1464667"/>
          <a:ext cx="2089546" cy="125372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Alone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371474" y="1464667"/>
        <a:ext cx="2089546" cy="1253728"/>
      </dsp:txXfrm>
    </dsp:sp>
    <dsp:sp modelId="{41059BE9-4B24-453B-9199-FE0B9FAADA13}">
      <dsp:nvSpPr>
        <dsp:cNvPr id="0" name=""/>
        <dsp:cNvSpPr/>
      </dsp:nvSpPr>
      <dsp:spPr>
        <a:xfrm>
          <a:off x="2669976" y="1464667"/>
          <a:ext cx="2089546" cy="125372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Taking big risks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2669976" y="1464667"/>
        <a:ext cx="2089546" cy="1253728"/>
      </dsp:txXfrm>
    </dsp:sp>
    <dsp:sp modelId="{6C4D10BB-ED5D-426A-9C4D-A2D87D8D74FD}">
      <dsp:nvSpPr>
        <dsp:cNvPr id="0" name=""/>
        <dsp:cNvSpPr/>
      </dsp:nvSpPr>
      <dsp:spPr>
        <a:xfrm>
          <a:off x="4968478" y="1464667"/>
          <a:ext cx="2089546" cy="125372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Hurting themselves or others 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4968478" y="1464667"/>
        <a:ext cx="2089546" cy="1253728"/>
      </dsp:txXfrm>
    </dsp:sp>
    <dsp:sp modelId="{1F7ED37B-3518-407C-B000-67D441D7979F}">
      <dsp:nvSpPr>
        <dsp:cNvPr id="0" name=""/>
        <dsp:cNvSpPr/>
      </dsp:nvSpPr>
      <dsp:spPr>
        <a:xfrm>
          <a:off x="2669976" y="2927350"/>
          <a:ext cx="2089546" cy="125372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Using drugs and alcohol 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2669976" y="2927350"/>
        <a:ext cx="2089546" cy="12537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77799-26E0-41F1-9AC4-8CFD1D91B05A}">
      <dsp:nvSpPr>
        <dsp:cNvPr id="0" name=""/>
        <dsp:cNvSpPr/>
      </dsp:nvSpPr>
      <dsp:spPr>
        <a:xfrm>
          <a:off x="0" y="1"/>
          <a:ext cx="2321718" cy="1393031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Are you okay?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0" y="1"/>
        <a:ext cx="2321718" cy="1393031"/>
      </dsp:txXfrm>
    </dsp:sp>
    <dsp:sp modelId="{64AE635C-139F-4578-B153-C05830460A26}">
      <dsp:nvSpPr>
        <dsp:cNvPr id="0" name=""/>
        <dsp:cNvSpPr/>
      </dsp:nvSpPr>
      <dsp:spPr>
        <a:xfrm>
          <a:off x="2553890" y="1"/>
          <a:ext cx="2321718" cy="1393031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Can I help?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2553890" y="1"/>
        <a:ext cx="2321718" cy="1393031"/>
      </dsp:txXfrm>
    </dsp:sp>
    <dsp:sp modelId="{41059BE9-4B24-453B-9199-FE0B9FAADA13}">
      <dsp:nvSpPr>
        <dsp:cNvPr id="0" name=""/>
        <dsp:cNvSpPr/>
      </dsp:nvSpPr>
      <dsp:spPr>
        <a:xfrm>
          <a:off x="5107781" y="1"/>
          <a:ext cx="2321718" cy="1393031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Be calm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5107781" y="1"/>
        <a:ext cx="2321718" cy="1393031"/>
      </dsp:txXfrm>
    </dsp:sp>
    <dsp:sp modelId="{6C4D10BB-ED5D-426A-9C4D-A2D87D8D74FD}">
      <dsp:nvSpPr>
        <dsp:cNvPr id="0" name=""/>
        <dsp:cNvSpPr/>
      </dsp:nvSpPr>
      <dsp:spPr>
        <a:xfrm>
          <a:off x="1276945" y="1625205"/>
          <a:ext cx="2321718" cy="1393031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Be open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1276945" y="1625205"/>
        <a:ext cx="2321718" cy="1393031"/>
      </dsp:txXfrm>
    </dsp:sp>
    <dsp:sp modelId="{1F7ED37B-3518-407C-B000-67D441D7979F}">
      <dsp:nvSpPr>
        <dsp:cNvPr id="0" name=""/>
        <dsp:cNvSpPr/>
      </dsp:nvSpPr>
      <dsp:spPr>
        <a:xfrm>
          <a:off x="3830835" y="1625205"/>
          <a:ext cx="2321718" cy="1393031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Listen without judgment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3830835" y="1625205"/>
        <a:ext cx="2321718" cy="13930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77799-26E0-41F1-9AC4-8CFD1D91B05A}">
      <dsp:nvSpPr>
        <dsp:cNvPr id="0" name=""/>
        <dsp:cNvSpPr/>
      </dsp:nvSpPr>
      <dsp:spPr>
        <a:xfrm>
          <a:off x="1232" y="5"/>
          <a:ext cx="2249165" cy="1349499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Cadet / JCR Leaders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1232" y="5"/>
        <a:ext cx="2249165" cy="1349499"/>
      </dsp:txXfrm>
    </dsp:sp>
    <dsp:sp modelId="{64AE635C-139F-4578-B153-C05830460A26}">
      <dsp:nvSpPr>
        <dsp:cNvPr id="0" name=""/>
        <dsp:cNvSpPr/>
      </dsp:nvSpPr>
      <dsp:spPr>
        <a:xfrm>
          <a:off x="2475313" y="5"/>
          <a:ext cx="2249165" cy="1349499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Parents / Caregivers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2475313" y="5"/>
        <a:ext cx="2249165" cy="1349499"/>
      </dsp:txXfrm>
    </dsp:sp>
    <dsp:sp modelId="{41059BE9-4B24-453B-9199-FE0B9FAADA13}">
      <dsp:nvSpPr>
        <dsp:cNvPr id="0" name=""/>
        <dsp:cNvSpPr/>
      </dsp:nvSpPr>
      <dsp:spPr>
        <a:xfrm>
          <a:off x="4949395" y="5"/>
          <a:ext cx="2478872" cy="1349499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Counsellors /</a:t>
          </a:r>
          <a:br>
            <a:rPr lang="en-US" sz="2200" b="0" kern="1200" dirty="0">
              <a:solidFill>
                <a:schemeClr val="tx2"/>
              </a:solidFill>
            </a:rPr>
          </a:br>
          <a:r>
            <a:rPr lang="en-US" sz="2200" b="0" kern="1200" dirty="0">
              <a:solidFill>
                <a:schemeClr val="tx2"/>
              </a:solidFill>
            </a:rPr>
            <a:t>Teachers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4949395" y="5"/>
        <a:ext cx="2478872" cy="1349499"/>
      </dsp:txXfrm>
    </dsp:sp>
    <dsp:sp modelId="{6C4D10BB-ED5D-426A-9C4D-A2D87D8D74FD}">
      <dsp:nvSpPr>
        <dsp:cNvPr id="0" name=""/>
        <dsp:cNvSpPr/>
      </dsp:nvSpPr>
      <dsp:spPr>
        <a:xfrm>
          <a:off x="1353126" y="1574421"/>
          <a:ext cx="2249165" cy="1349499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Friends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1353126" y="1574421"/>
        <a:ext cx="2249165" cy="1349499"/>
      </dsp:txXfrm>
    </dsp:sp>
    <dsp:sp modelId="{1F7ED37B-3518-407C-B000-67D441D7979F}">
      <dsp:nvSpPr>
        <dsp:cNvPr id="0" name=""/>
        <dsp:cNvSpPr/>
      </dsp:nvSpPr>
      <dsp:spPr>
        <a:xfrm>
          <a:off x="3827208" y="1574421"/>
          <a:ext cx="2249165" cy="1349499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Kids Help Phone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3827208" y="1574421"/>
        <a:ext cx="2249165" cy="13494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77799-26E0-41F1-9AC4-8CFD1D91B05A}">
      <dsp:nvSpPr>
        <dsp:cNvPr id="0" name=""/>
        <dsp:cNvSpPr/>
      </dsp:nvSpPr>
      <dsp:spPr>
        <a:xfrm>
          <a:off x="0" y="342902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Journal</a:t>
          </a:r>
          <a:endParaRPr lang="en-CA" sz="2000" b="0" kern="1200" dirty="0">
            <a:solidFill>
              <a:schemeClr val="tx2"/>
            </a:solidFill>
          </a:endParaRPr>
        </a:p>
      </dsp:txBody>
      <dsp:txXfrm>
        <a:off x="0" y="342902"/>
        <a:ext cx="1726778" cy="1036066"/>
      </dsp:txXfrm>
    </dsp:sp>
    <dsp:sp modelId="{0567FA1A-9722-4067-BD21-7C7CE50D0487}">
      <dsp:nvSpPr>
        <dsp:cNvPr id="0" name=""/>
        <dsp:cNvSpPr/>
      </dsp:nvSpPr>
      <dsp:spPr>
        <a:xfrm>
          <a:off x="1901632" y="364753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Music</a:t>
          </a:r>
          <a:endParaRPr lang="en-CA" sz="2000" b="0" kern="1200" dirty="0">
            <a:solidFill>
              <a:schemeClr val="tx2"/>
            </a:solidFill>
          </a:endParaRPr>
        </a:p>
      </dsp:txBody>
      <dsp:txXfrm>
        <a:off x="1901632" y="364753"/>
        <a:ext cx="1726778" cy="1036066"/>
      </dsp:txXfrm>
    </dsp:sp>
    <dsp:sp modelId="{64AE635C-139F-4578-B153-C05830460A26}">
      <dsp:nvSpPr>
        <dsp:cNvPr id="0" name=""/>
        <dsp:cNvSpPr/>
      </dsp:nvSpPr>
      <dsp:spPr>
        <a:xfrm>
          <a:off x="3801088" y="364753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Sports / Exercise</a:t>
          </a:r>
        </a:p>
      </dsp:txBody>
      <dsp:txXfrm>
        <a:off x="3801088" y="364753"/>
        <a:ext cx="1726778" cy="1036066"/>
      </dsp:txXfrm>
    </dsp:sp>
    <dsp:sp modelId="{EDD25F17-7E62-4276-A779-CF8F12F81F98}">
      <dsp:nvSpPr>
        <dsp:cNvPr id="0" name=""/>
        <dsp:cNvSpPr/>
      </dsp:nvSpPr>
      <dsp:spPr>
        <a:xfrm>
          <a:off x="5700545" y="364753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Time with animals</a:t>
          </a:r>
        </a:p>
      </dsp:txBody>
      <dsp:txXfrm>
        <a:off x="5700545" y="364753"/>
        <a:ext cx="1726778" cy="1036066"/>
      </dsp:txXfrm>
    </dsp:sp>
    <dsp:sp modelId="{49364399-449D-4A2F-BE5E-89AC7A671DE0}">
      <dsp:nvSpPr>
        <dsp:cNvPr id="0" name=""/>
        <dsp:cNvSpPr/>
      </dsp:nvSpPr>
      <dsp:spPr>
        <a:xfrm>
          <a:off x="2176" y="1573498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Video / Movie theatre</a:t>
          </a:r>
        </a:p>
      </dsp:txBody>
      <dsp:txXfrm>
        <a:off x="2176" y="1573498"/>
        <a:ext cx="1726778" cy="1036066"/>
      </dsp:txXfrm>
    </dsp:sp>
    <dsp:sp modelId="{17A7E635-9CB5-4A30-9FCE-F980EFA4E942}">
      <dsp:nvSpPr>
        <dsp:cNvPr id="0" name=""/>
        <dsp:cNvSpPr/>
      </dsp:nvSpPr>
      <dsp:spPr>
        <a:xfrm>
          <a:off x="1901632" y="1573498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Hunt / Hike / Nature</a:t>
          </a:r>
        </a:p>
      </dsp:txBody>
      <dsp:txXfrm>
        <a:off x="1901632" y="1573498"/>
        <a:ext cx="1726778" cy="1036066"/>
      </dsp:txXfrm>
    </dsp:sp>
    <dsp:sp modelId="{AA51C897-FCFD-41F7-9574-A132F9D58E03}">
      <dsp:nvSpPr>
        <dsp:cNvPr id="0" name=""/>
        <dsp:cNvSpPr/>
      </dsp:nvSpPr>
      <dsp:spPr>
        <a:xfrm>
          <a:off x="3801088" y="1573498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Bead /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Sew /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Draw / Poetry</a:t>
          </a:r>
        </a:p>
      </dsp:txBody>
      <dsp:txXfrm>
        <a:off x="3801088" y="1573498"/>
        <a:ext cx="1726778" cy="1036066"/>
      </dsp:txXfrm>
    </dsp:sp>
    <dsp:sp modelId="{6C4D10BB-ED5D-426A-9C4D-A2D87D8D74FD}">
      <dsp:nvSpPr>
        <dsp:cNvPr id="0" name=""/>
        <dsp:cNvSpPr/>
      </dsp:nvSpPr>
      <dsp:spPr>
        <a:xfrm>
          <a:off x="5700545" y="1573498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Eat healthy</a:t>
          </a:r>
          <a:endParaRPr lang="en-CA" sz="2000" b="0" kern="1200" dirty="0">
            <a:solidFill>
              <a:schemeClr val="tx2"/>
            </a:solidFill>
          </a:endParaRPr>
        </a:p>
      </dsp:txBody>
      <dsp:txXfrm>
        <a:off x="5700545" y="1573498"/>
        <a:ext cx="1726778" cy="1036066"/>
      </dsp:txXfrm>
    </dsp:sp>
    <dsp:sp modelId="{4B61E9B7-FC48-405D-9EE4-7253CD05F035}">
      <dsp:nvSpPr>
        <dsp:cNvPr id="0" name=""/>
        <dsp:cNvSpPr/>
      </dsp:nvSpPr>
      <dsp:spPr>
        <a:xfrm>
          <a:off x="1901632" y="2782242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Socialize</a:t>
          </a:r>
          <a:endParaRPr lang="en-CA" sz="2000" b="0" kern="1200" dirty="0">
            <a:solidFill>
              <a:schemeClr val="tx2"/>
            </a:solidFill>
          </a:endParaRPr>
        </a:p>
      </dsp:txBody>
      <dsp:txXfrm>
        <a:off x="1901632" y="2782242"/>
        <a:ext cx="1726778" cy="1036066"/>
      </dsp:txXfrm>
    </dsp:sp>
    <dsp:sp modelId="{547605AE-402E-4E11-9E24-FEA86E479FDE}">
      <dsp:nvSpPr>
        <dsp:cNvPr id="0" name=""/>
        <dsp:cNvSpPr/>
      </dsp:nvSpPr>
      <dsp:spPr>
        <a:xfrm>
          <a:off x="3801088" y="2782242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Talk to family and friends</a:t>
          </a:r>
          <a:endParaRPr lang="en-CA" sz="2000" b="0" kern="1200" dirty="0">
            <a:solidFill>
              <a:schemeClr val="tx2"/>
            </a:solidFill>
          </a:endParaRPr>
        </a:p>
      </dsp:txBody>
      <dsp:txXfrm>
        <a:off x="3801088" y="2782242"/>
        <a:ext cx="1726778" cy="10360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B4982FD-C645-0C4C-8CCE-98FAFABA3A37}" type="slidenum">
              <a:rPr lang="en-CA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469015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30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B21B9B1-EA91-1942-A99A-6D80D0C03D38}" type="slidenum">
              <a:rPr lang="en-CA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773743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Girl’s Best Friend Foundation and Advocates for Youth. (2005). </a:t>
            </a:r>
            <a:r>
              <a:rPr lang="en-US" i="1" dirty="0"/>
              <a:t>Creating safe space for GLBTQ youth: A toolkit.</a:t>
            </a:r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21B9B1-EA91-1942-A99A-6D80D0C03D38}" type="slidenum">
              <a:rPr lang="en-CA" smtClean="0"/>
              <a:pPr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903351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21B9B1-EA91-1942-A99A-6D80D0C03D38}" type="slidenum">
              <a:rPr lang="en-CA" smtClean="0"/>
              <a:pPr/>
              <a:t>11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269181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21B9B1-EA91-1942-A99A-6D80D0C03D38}" type="slidenum">
              <a:rPr lang="en-CA" smtClean="0"/>
              <a:pPr/>
              <a:t>12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136282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Girl’s Best Friend Foundation and Advocates for Youth. (2005). </a:t>
            </a:r>
            <a:r>
              <a:rPr lang="en-US" i="1" dirty="0"/>
              <a:t>Creating safe space for GLBTQ youth: A toolkit.</a:t>
            </a:r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21B9B1-EA91-1942-A99A-6D80D0C03D38}" type="slidenum">
              <a:rPr lang="en-CA" smtClean="0"/>
              <a:pPr/>
              <a:t>13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201887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Girl’s Best Friend Foundation and Advocates for Youth. (2005). </a:t>
            </a:r>
            <a:r>
              <a:rPr lang="en-US" i="1" dirty="0"/>
              <a:t>Creating safe space for GLBTQ youth: A toolkit.</a:t>
            </a:r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21B9B1-EA91-1942-A99A-6D80D0C03D38}" type="slidenum">
              <a:rPr lang="en-CA" smtClean="0"/>
              <a:pPr/>
              <a:t>15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239665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799" y="4170403"/>
            <a:ext cx="5854733" cy="4972010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Copyright © 2020 The Canadian Red Cross Society</a:t>
            </a:r>
            <a:endParaRPr lang="en-CA" b="0" u="none" dirty="0"/>
          </a:p>
          <a:p>
            <a:endParaRPr lang="en-CA" b="0" u="none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3EDEF-6030-4834-8F67-1B35B1F8C1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33378" y="4444409"/>
            <a:ext cx="46676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LOOK:</a:t>
            </a: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Are they acting different than before? Are they: sad, anxious, angry, and alone all the time, drinking and using drugs, taking big risks, hurting themselves or others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We need to be looking out for each other and checking in with teammates and friends.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1477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799" y="4170403"/>
            <a:ext cx="5854733" cy="4972010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Copyright © 2020 The Canadian Red Cross Society</a:t>
            </a:r>
            <a:endParaRPr lang="en-CA" b="0" u="none" dirty="0"/>
          </a:p>
          <a:p>
            <a:endParaRPr lang="en-CA" b="0" u="none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3EDEF-6030-4834-8F67-1B35B1F8C1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33378" y="4444409"/>
            <a:ext cx="46676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LOOK:</a:t>
            </a: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Are they acting different than before? Are they: sad, anxious, angry, and alone all the time, drinking and using drugs, taking big risks, hurting themselves or others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We need to be looking out for each other and checking in with teammates and friends.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7525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799" y="4170403"/>
            <a:ext cx="5854733" cy="4972010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Copyright © 2020 The Canadian Red Cross Society</a:t>
            </a:r>
            <a:endParaRPr lang="en-CA" b="0" u="none" dirty="0"/>
          </a:p>
          <a:p>
            <a:endParaRPr lang="en-CA" b="0" u="none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3EDEF-6030-4834-8F67-1B35B1F8C1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33378" y="4444409"/>
            <a:ext cx="46676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LOOK:</a:t>
            </a: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Are they acting different than before? Are they: sad, anxious, angry, and alone all the time, drinking and using drugs, taking big risks, hurting themselves or others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We need to be looking out for each other and checking in with teammates and friends.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5772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799" y="4170403"/>
            <a:ext cx="5854733" cy="4972010"/>
          </a:xfrm>
        </p:spPr>
        <p:txBody>
          <a:bodyPr/>
          <a:lstStyle/>
          <a:p>
            <a:pPr lvl="0"/>
            <a:r>
              <a:rPr lang="en-US" dirty="0"/>
              <a:t>Then we need to link them to people and/or resources.</a:t>
            </a:r>
            <a:endParaRPr lang="en-CA" dirty="0"/>
          </a:p>
          <a:p>
            <a:pPr lvl="0"/>
            <a:endParaRPr lang="en-CA" b="1" dirty="0"/>
          </a:p>
          <a:p>
            <a:pPr lvl="0"/>
            <a:r>
              <a:rPr lang="en-CA" b="1" dirty="0"/>
              <a:t>LINK: </a:t>
            </a:r>
            <a:r>
              <a:rPr lang="en-CA" dirty="0"/>
              <a:t>Let them know there are people who can help. Encourage them to talk to a trusted adult or offer to go with them to talk to someone who can help.  Let them know, “I want you to be safe; we need to get help.”</a:t>
            </a:r>
            <a:endParaRPr lang="en-CA" b="0" u="none" dirty="0"/>
          </a:p>
          <a:p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Copyright © 2020 The Canadian Red Cross Society</a:t>
            </a:r>
            <a:endParaRPr lang="en-CA" b="0" u="none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3EDEF-6030-4834-8F67-1B35B1F8C1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33378" y="4444409"/>
            <a:ext cx="46676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LOOK:</a:t>
            </a: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Are they acting different than before? Are they: sad, anxious, angry, and alone all the time, drinking and using drugs, taking big risks, hurting themselves or others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We need to be looking out for each other and checking in with teammates and friends.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4076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799" y="4170403"/>
            <a:ext cx="5854733" cy="4972010"/>
          </a:xfrm>
        </p:spPr>
        <p:txBody>
          <a:bodyPr/>
          <a:lstStyle/>
          <a:p>
            <a:r>
              <a:rPr lang="en-US" dirty="0"/>
              <a:t>We want to ensure you are using healthy coping mechanism to deal with your stress.</a:t>
            </a:r>
          </a:p>
          <a:p>
            <a:r>
              <a:rPr lang="en-US" dirty="0"/>
              <a:t>What are some healthy ways to deal with stress?  Have the players brainstorm a list then read out the ones on the PP.</a:t>
            </a:r>
            <a:endParaRPr lang="en-CA" b="0" u="none" dirty="0"/>
          </a:p>
          <a:p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Copyright © 2020 The Canadian Red Cross Society</a:t>
            </a:r>
            <a:endParaRPr lang="en-CA" b="0" u="none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3EDEF-6030-4834-8F67-1B35B1F8C1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33378" y="4444409"/>
            <a:ext cx="46676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LOOK:</a:t>
            </a: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Are they acting different than before? Are they: sad, anxious, angry, and alone all the time, drinking and using drugs, taking big risks, hurting themselves or others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We need to be looking out for each other and checking in with teammates and friends.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3850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1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111" indent="-228587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881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6B24EC-8EB4-8B42-84E9-91FAF002E794}" type="slidenum">
              <a:rPr kumimoji="0" lang="en-C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415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Girl’s Best Friend Foundation and Advocates for Youth. (2005). </a:t>
            </a:r>
            <a:r>
              <a:rPr lang="en-US" i="1" dirty="0"/>
              <a:t>Creating safe space for GLBTQ youth: A toolkit.</a:t>
            </a:r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21B9B1-EA91-1942-A99A-6D80D0C03D38}" type="slidenum">
              <a:rPr lang="en-CA" smtClean="0"/>
              <a:pPr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69612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Girl’s Best Friend Foundation and Advocates for Youth. (2005). </a:t>
            </a:r>
            <a:r>
              <a:rPr lang="en-US" i="1" dirty="0"/>
              <a:t>Creating safe space for GLBTQ youth: A toolkit.</a:t>
            </a:r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21B9B1-EA91-1942-A99A-6D80D0C03D38}" type="slidenum">
              <a:rPr lang="en-CA" smtClean="0"/>
              <a:pPr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04512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Girl’s Best Friend Foundation and Advocates for Youth. (2005). </a:t>
            </a:r>
            <a:r>
              <a:rPr lang="en-US" i="1" dirty="0"/>
              <a:t>Creating safe space for GLBTQ youth: A toolkit.</a:t>
            </a:r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21B9B1-EA91-1942-A99A-6D80D0C03D38}" type="slidenum">
              <a:rPr lang="en-CA" smtClean="0"/>
              <a:pPr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79154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Girl’s Best Friend Foundation and Advocates for Youth. (2005). </a:t>
            </a:r>
            <a:r>
              <a:rPr lang="en-US" i="1" dirty="0"/>
              <a:t>Creating safe space for GLBTQ youth: A toolkit.</a:t>
            </a:r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21B9B1-EA91-1942-A99A-6D80D0C03D38}" type="slidenum">
              <a:rPr lang="en-CA" smtClean="0"/>
              <a:pPr/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71020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Girl’s Best Friend Foundation and Advocates for Youth. (2005). </a:t>
            </a:r>
            <a:r>
              <a:rPr lang="en-US" i="1" dirty="0"/>
              <a:t>Creating safe space for GLBTQ youth: A toolkit.</a:t>
            </a:r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21B9B1-EA91-1942-A99A-6D80D0C03D38}" type="slidenum">
              <a:rPr lang="en-CA" smtClean="0"/>
              <a:pPr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29319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Girl’s Best Friend Foundation and Advocates for Youth. (2005). </a:t>
            </a:r>
            <a:r>
              <a:rPr lang="en-US" i="1" dirty="0"/>
              <a:t>Creating safe space for GLBTQ youth: A toolkit.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21B9B1-EA91-1942-A99A-6D80D0C03D38}" type="slidenum">
              <a:rPr lang="en-CA" smtClean="0"/>
              <a:pPr/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122430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21B9B1-EA91-1942-A99A-6D80D0C03D38}" type="slidenum">
              <a:rPr lang="en-CA" smtClean="0"/>
              <a:pPr/>
              <a:t>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97146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21B9B1-EA91-1942-A99A-6D80D0C03D38}" type="slidenum">
              <a:rPr lang="en-CA" smtClean="0"/>
              <a:pPr/>
              <a:t>10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02878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4110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365B9-1B32-4201-BD77-4A3E650AD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35018-57B4-46CC-8FAB-09DC188E75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61D48-5FAC-4EDE-A5FC-4D270B5346C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972328-DD3B-48E7-8CB8-4D9003EFA7F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6D30C9-30F8-4F41-AFEC-B0BB8968A3C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C496FCA-1148-4E9D-BDEA-32C932385E31}" type="slidenum">
              <a:rPr lang="en-CA" altLang="en-US"/>
              <a:pPr/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694220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7854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hoto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7786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72359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dirty="0"/>
              <a:t>Cliquez pour modifier le style du titre</a:t>
            </a:r>
            <a:endParaRPr lang="fr-CA" noProof="0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001000" cy="4413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73152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dirty="0"/>
              <a:t>Cliquez pour 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2844559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052" r:id="rId1"/>
    <p:sldLayoutId id="2147494053" r:id="rId2"/>
    <p:sldLayoutId id="2147494054" r:id="rId3"/>
    <p:sldLayoutId id="2147494059" r:id="rId4"/>
  </p:sldLayoutIdLst>
  <p:transition spd="med">
    <p:fade/>
  </p:transition>
  <p:hf hdr="0" dt="0"/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3600" b="0" cap="all" spc="-50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None/>
        <a:defRPr sz="2400" b="0">
          <a:solidFill>
            <a:schemeClr val="tx2"/>
          </a:solidFill>
          <a:latin typeface="+mn-lt"/>
          <a:ea typeface="+mn-ea"/>
          <a:cs typeface="+mn-cs"/>
        </a:defRPr>
      </a:lvl1pPr>
      <a:lvl2pPr marL="228600" indent="-228600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•"/>
        <a:defRPr sz="2400" b="0">
          <a:solidFill>
            <a:schemeClr val="tx2"/>
          </a:solidFill>
          <a:latin typeface="+mn-lt"/>
        </a:defRPr>
      </a:lvl2pPr>
      <a:lvl3pPr marL="457200" indent="-239713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›"/>
        <a:defRPr sz="2400" b="0">
          <a:solidFill>
            <a:schemeClr val="tx2"/>
          </a:solidFill>
          <a:latin typeface="+mn-lt"/>
        </a:defRPr>
      </a:lvl3pPr>
      <a:lvl4pPr marL="685800" indent="-198438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•"/>
        <a:tabLst/>
        <a:defRPr sz="2400" b="0">
          <a:solidFill>
            <a:schemeClr val="tx2"/>
          </a:solidFill>
          <a:latin typeface="+mn-lt"/>
        </a:defRPr>
      </a:lvl4pPr>
      <a:lvl5pPr marL="914400" indent="-219075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›"/>
        <a:tabLst/>
        <a:defRPr sz="2400" b="0">
          <a:solidFill>
            <a:schemeClr val="tx2"/>
          </a:solidFill>
          <a:latin typeface="+mn-lt"/>
        </a:defRPr>
      </a:lvl5pPr>
      <a:lvl6pPr marL="2060575" indent="-115888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517775" indent="-115888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2974975" indent="-115888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432175" indent="-115888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orient="horz" pos="2260" userDrawn="1">
          <p15:clr>
            <a:srgbClr val="F26B43"/>
          </p15:clr>
        </p15:guide>
        <p15:guide id="5" orient="horz" pos="100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E424877-5321-4AD0-B56D-403CEE0AAB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" b="-3333"/>
          <a:stretch/>
        </p:blipFill>
        <p:spPr>
          <a:xfrm>
            <a:off x="1" y="3572"/>
            <a:ext cx="9143999" cy="685799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8E5CB5A-729D-4631-90F7-264EFA70B860}"/>
              </a:ext>
            </a:extLst>
          </p:cNvPr>
          <p:cNvSpPr/>
          <p:nvPr/>
        </p:nvSpPr>
        <p:spPr bwMode="auto">
          <a:xfrm>
            <a:off x="0" y="4617720"/>
            <a:ext cx="9144000" cy="224028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CA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80FB9A3-D506-4FC6-80C1-76F00A991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329" y="4914900"/>
            <a:ext cx="9160329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673930" indent="-259204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036815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451541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1866268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280994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695720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110446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525172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407526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07526" algn="l"/>
                <a:tab pos="815052" algn="l"/>
                <a:tab pos="1222578" algn="l"/>
                <a:tab pos="1630104" algn="l"/>
                <a:tab pos="2037631" algn="l"/>
                <a:tab pos="2445156" algn="l"/>
                <a:tab pos="2852683" algn="l"/>
                <a:tab pos="3260208" algn="l"/>
                <a:tab pos="3667735" algn="l"/>
                <a:tab pos="4075260" algn="l"/>
                <a:tab pos="4482787" algn="l"/>
                <a:tab pos="4890312" algn="l"/>
              </a:tabLst>
              <a:defRPr/>
            </a:pPr>
            <a:r>
              <a:rPr lang="en-CA" altLang="en-US" sz="2400" b="1" cap="all" dirty="0">
                <a:solidFill>
                  <a:srgbClr val="FF0000"/>
                </a:solidFill>
                <a:latin typeface="Arial"/>
                <a:ea typeface="Microsoft YaHei"/>
              </a:rPr>
              <a:t>Lesson 4</a:t>
            </a:r>
          </a:p>
          <a:p>
            <a:pPr lv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tabLst>
                <a:tab pos="407526" algn="l"/>
                <a:tab pos="815052" algn="l"/>
                <a:tab pos="1222578" algn="l"/>
                <a:tab pos="1630104" algn="l"/>
                <a:tab pos="2037631" algn="l"/>
                <a:tab pos="2445156" algn="l"/>
                <a:tab pos="2852683" algn="l"/>
                <a:tab pos="3260208" algn="l"/>
                <a:tab pos="3667735" algn="l"/>
                <a:tab pos="4075260" algn="l"/>
                <a:tab pos="4482787" algn="l"/>
                <a:tab pos="4890312" algn="l"/>
              </a:tabLst>
              <a:defRPr/>
            </a:pPr>
            <a:r>
              <a:rPr lang="en-CA" altLang="en-US" sz="3600" b="1" cap="all" dirty="0">
                <a:solidFill>
                  <a:schemeClr val="tx2"/>
                </a:solidFill>
                <a:ea typeface="Microsoft YaHei"/>
              </a:rPr>
              <a:t>Sexual orientation and</a:t>
            </a:r>
            <a:br>
              <a:rPr lang="en-CA" altLang="en-US" sz="3600" b="1" cap="all" dirty="0">
                <a:solidFill>
                  <a:schemeClr val="tx2"/>
                </a:solidFill>
                <a:ea typeface="Microsoft YaHei"/>
              </a:rPr>
            </a:br>
            <a:r>
              <a:rPr lang="en-CA" altLang="en-US" sz="3600" b="1" cap="all" dirty="0">
                <a:solidFill>
                  <a:schemeClr val="tx2"/>
                </a:solidFill>
                <a:ea typeface="Microsoft YaHei"/>
              </a:rPr>
              <a:t>Gender identity</a:t>
            </a:r>
          </a:p>
          <a:p>
            <a:pPr lv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tabLst>
                <a:tab pos="407526" algn="l"/>
                <a:tab pos="815052" algn="l"/>
                <a:tab pos="1222578" algn="l"/>
                <a:tab pos="1630104" algn="l"/>
                <a:tab pos="2037631" algn="l"/>
                <a:tab pos="2445156" algn="l"/>
                <a:tab pos="2852683" algn="l"/>
                <a:tab pos="3260208" algn="l"/>
                <a:tab pos="3667735" algn="l"/>
                <a:tab pos="4075260" algn="l"/>
                <a:tab pos="4482787" algn="l"/>
                <a:tab pos="4890312" algn="l"/>
              </a:tabLst>
              <a:defRPr/>
            </a:pPr>
            <a:r>
              <a:rPr lang="en-US" altLang="en-US" sz="2400" cap="all" dirty="0">
                <a:solidFill>
                  <a:schemeClr val="tx2"/>
                </a:solidFill>
                <a:latin typeface="Arial"/>
                <a:ea typeface="Microsoft YaHei"/>
              </a:rPr>
              <a:t>Ages </a:t>
            </a:r>
            <a:r>
              <a:rPr lang="en-US" altLang="en-US" sz="2400" cap="all" dirty="0">
                <a:solidFill>
                  <a:schemeClr val="tx2"/>
                </a:solidFill>
                <a:ea typeface="Microsoft YaHei"/>
              </a:rPr>
              <a:t>15</a:t>
            </a:r>
            <a:r>
              <a:rPr lang="en-US" altLang="en-US" sz="2400" cap="all" dirty="0">
                <a:solidFill>
                  <a:schemeClr val="tx2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–</a:t>
            </a:r>
            <a:r>
              <a:rPr lang="en-US" altLang="en-US" sz="2400" cap="all" dirty="0">
                <a:solidFill>
                  <a:schemeClr val="tx2"/>
                </a:solidFill>
                <a:ea typeface="Microsoft YaHei"/>
              </a:rPr>
              <a:t>18</a:t>
            </a:r>
            <a:endParaRPr kumimoji="0" lang="en-CA" altLang="en-US" sz="2400" i="0" u="none" strike="noStrike" kern="1200" cap="all" spc="0" normalizeH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2775249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>
            <a:extLst>
              <a:ext uri="{FF2B5EF4-FFF2-40B4-BE49-F238E27FC236}">
                <a16:creationId xmlns:a16="http://schemas.microsoft.com/office/drawing/2014/main" id="{A5902E16-51FF-4EDF-B14C-AD1EB7B58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2644170"/>
            <a:ext cx="8227368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uLnTx/>
                <a:uFillTx/>
                <a:latin typeface="Arial" charset="0"/>
                <a:ea typeface="ＭＳ Ｐゴシック" charset="0"/>
                <a:cs typeface="Arial" charset="0"/>
              </a:rPr>
              <a:t>Cisgender: 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uLnTx/>
                <a:uFillTx/>
                <a:latin typeface="Arial"/>
                <a:ea typeface="ＭＳ Ｐゴシック" charset="0"/>
                <a:cs typeface="Arial" charset="0"/>
              </a:rPr>
              <a:t>A term used to describe people whose gender identity matches their sex assigned at birth; e.g., a person who is born a male / boy and identifies as, and feels like, a male / boy throughout his life.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C092D9-AB13-4FFE-91F6-B32ADE75886C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10 / 16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3749576-C8C4-494F-8E27-4A8C03297520}"/>
              </a:ext>
            </a:extLst>
          </p:cNvPr>
          <p:cNvSpPr txBox="1">
            <a:spLocks noChangeArrowheads="1"/>
          </p:cNvSpPr>
          <p:nvPr/>
        </p:nvSpPr>
        <p:spPr>
          <a:xfrm>
            <a:off x="571500" y="457200"/>
            <a:ext cx="8001000" cy="132588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600" b="1" cap="all" spc="-5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0" cap="all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charset="0"/>
                <a:ea typeface="ＭＳ Ｐゴシック" charset="0"/>
                <a:cs typeface="Arial" charset="0"/>
              </a:rPr>
              <a:t>TYPES OF </a:t>
            </a:r>
            <a:br>
              <a:rPr kumimoji="0" lang="en-US" altLang="en-US" sz="3600" b="0" i="0" u="none" strike="noStrike" kern="0" cap="all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charset="0"/>
                <a:ea typeface="ＭＳ Ｐゴシック" charset="0"/>
                <a:cs typeface="Arial" charset="0"/>
              </a:rPr>
            </a:br>
            <a:r>
              <a:rPr kumimoji="0" lang="en-US" altLang="en-US" sz="3600" b="0" i="0" u="none" strike="noStrike" kern="0" cap="all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charset="0"/>
                <a:ea typeface="ＭＳ Ｐゴシック" charset="0"/>
                <a:cs typeface="Arial" charset="0"/>
              </a:rPr>
              <a:t>gender identity:</a:t>
            </a:r>
            <a:endParaRPr kumimoji="0" lang="en-US" altLang="en-US" sz="2800" b="0" i="0" u="none" strike="noStrike" kern="0" cap="all" spc="-5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Arial Black" panose="020B0604020202020204" pitchFamily="34" charset="0"/>
              <a:ea typeface="ＭＳ Ｐゴシック" pitchFamily="34" charset="-128"/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093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>
            <a:extLst>
              <a:ext uri="{FF2B5EF4-FFF2-40B4-BE49-F238E27FC236}">
                <a16:creationId xmlns:a16="http://schemas.microsoft.com/office/drawing/2014/main" id="{4E8B4C34-C468-4D68-9326-5AB5A2527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2828836"/>
            <a:ext cx="8227368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uLnTx/>
                <a:uFillTx/>
                <a:latin typeface="Arial" charset="0"/>
                <a:ea typeface="ＭＳ Ｐゴシック" charset="0"/>
                <a:cs typeface="Arial" charset="0"/>
              </a:rPr>
              <a:t>Genderqueer: 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uLnTx/>
                <a:uFillTx/>
                <a:latin typeface="Arial"/>
                <a:ea typeface="ＭＳ Ｐゴシック" charset="0"/>
                <a:cs typeface="Arial" charset="0"/>
              </a:rPr>
              <a:t>A term that refers to people who identify outside the conventional gender categories of male or female.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19C790-1BE7-4A23-A046-6E27ADEBDDBF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11 / 16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CB3AE8C-EDA4-4162-A85D-96B4B1011530}"/>
              </a:ext>
            </a:extLst>
          </p:cNvPr>
          <p:cNvSpPr txBox="1">
            <a:spLocks noChangeArrowheads="1"/>
          </p:cNvSpPr>
          <p:nvPr/>
        </p:nvSpPr>
        <p:spPr>
          <a:xfrm>
            <a:off x="571500" y="457200"/>
            <a:ext cx="8001000" cy="132588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600" b="1" cap="all" spc="-5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0" cap="all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charset="0"/>
                <a:ea typeface="ＭＳ Ｐゴシック" charset="0"/>
                <a:cs typeface="Arial" charset="0"/>
              </a:rPr>
              <a:t>TYPES OF </a:t>
            </a:r>
            <a:br>
              <a:rPr kumimoji="0" lang="en-US" altLang="en-US" sz="3600" b="0" i="0" u="none" strike="noStrike" kern="0" cap="all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charset="0"/>
                <a:ea typeface="ＭＳ Ｐゴシック" charset="0"/>
                <a:cs typeface="Arial" charset="0"/>
              </a:rPr>
            </a:br>
            <a:r>
              <a:rPr kumimoji="0" lang="en-US" altLang="en-US" sz="3600" b="0" i="0" u="none" strike="noStrike" kern="0" cap="all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charset="0"/>
                <a:ea typeface="ＭＳ Ｐゴシック" charset="0"/>
                <a:cs typeface="Arial" charset="0"/>
              </a:rPr>
              <a:t>gender identity:</a:t>
            </a:r>
            <a:endParaRPr kumimoji="0" lang="en-US" altLang="en-US" sz="2800" b="0" i="0" u="none" strike="noStrike" kern="0" cap="all" spc="-5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Arial Black" panose="020B0604020202020204" pitchFamily="34" charset="0"/>
              <a:ea typeface="ＭＳ Ｐゴシック" pitchFamily="34" charset="-128"/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078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>
            <a:extLst>
              <a:ext uri="{FF2B5EF4-FFF2-40B4-BE49-F238E27FC236}">
                <a16:creationId xmlns:a16="http://schemas.microsoft.com/office/drawing/2014/main" id="{CFB9FB0F-903D-4C72-B282-01D0FA8C97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950" y="2644170"/>
            <a:ext cx="7658100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uLnTx/>
                <a:uFillTx/>
                <a:latin typeface="Arial" charset="0"/>
                <a:ea typeface="ＭＳ Ｐゴシック" charset="0"/>
                <a:cs typeface="Arial" charset="0"/>
              </a:rPr>
              <a:t>Two-spirit (2S): 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uLnTx/>
                <a:uFillTx/>
                <a:latin typeface="Arial"/>
                <a:ea typeface="ＭＳ Ｐゴシック" charset="0"/>
                <a:cs typeface="Arial" charset="0"/>
              </a:rPr>
              <a:t>A term used by some Indigenous people (First Nations, Inuit, or Métis) to describe individuals who have both a feminine and masculine spirit living in their body.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9492BC-99DC-4FBE-949E-07787CFAA8E0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12 / 16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02C7E22-F7BA-437C-B087-EDD44212246A}"/>
              </a:ext>
            </a:extLst>
          </p:cNvPr>
          <p:cNvSpPr txBox="1">
            <a:spLocks noChangeArrowheads="1"/>
          </p:cNvSpPr>
          <p:nvPr/>
        </p:nvSpPr>
        <p:spPr>
          <a:xfrm>
            <a:off x="571500" y="457200"/>
            <a:ext cx="8001000" cy="132588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600" b="1" cap="all" spc="-5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0" cap="all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charset="0"/>
                <a:ea typeface="ＭＳ Ｐゴシック" charset="0"/>
                <a:cs typeface="Arial" charset="0"/>
              </a:rPr>
              <a:t>TYPES OF </a:t>
            </a:r>
            <a:br>
              <a:rPr kumimoji="0" lang="en-US" altLang="en-US" sz="3600" b="0" i="0" u="none" strike="noStrike" kern="0" cap="all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charset="0"/>
                <a:ea typeface="ＭＳ Ｐゴシック" charset="0"/>
                <a:cs typeface="Arial" charset="0"/>
              </a:rPr>
            </a:br>
            <a:r>
              <a:rPr kumimoji="0" lang="en-US" altLang="en-US" sz="3600" b="0" i="0" u="none" strike="noStrike" kern="0" cap="all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charset="0"/>
                <a:ea typeface="ＭＳ Ｐゴシック" charset="0"/>
                <a:cs typeface="Arial" charset="0"/>
              </a:rPr>
              <a:t>gender identity:</a:t>
            </a:r>
            <a:endParaRPr kumimoji="0" lang="en-US" altLang="en-US" sz="2800" b="0" i="0" u="none" strike="noStrike" kern="0" cap="all" spc="-5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Arial Black" panose="020B0604020202020204" pitchFamily="34" charset="0"/>
              <a:ea typeface="ＭＳ Ｐゴシック" pitchFamily="34" charset="-128"/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473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3A337BB-501C-4DF8-83C1-2D280AC97D97}"/>
              </a:ext>
            </a:extLst>
          </p:cNvPr>
          <p:cNvSpPr txBox="1">
            <a:spLocks/>
          </p:cNvSpPr>
          <p:nvPr/>
        </p:nvSpPr>
        <p:spPr bwMode="auto">
          <a:xfrm>
            <a:off x="571500" y="457200"/>
            <a:ext cx="80010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3600" b="0" cap="all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CA" kern="0" spc="-100" dirty="0">
                <a:cs typeface="Arial" charset="0"/>
              </a:rPr>
              <a:t>WHAT IS an ally?</a:t>
            </a:r>
            <a:endParaRPr lang="en-CA" kern="0" dirty="0"/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B7D4B916-AD64-48E5-B776-EF9882FD49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166" y="2828836"/>
            <a:ext cx="8341668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An “</a:t>
            </a: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ally”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is someone who supports and stands up for the rights and dignity of individuals and identity groups that are different from their own.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8EA42D-F663-409D-8236-CD5B13EBD7CC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13 / 16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191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0F1640B-A9D0-496B-9516-39EE4AA6DAA6}"/>
              </a:ext>
            </a:extLst>
          </p:cNvPr>
          <p:cNvSpPr/>
          <p:nvPr/>
        </p:nvSpPr>
        <p:spPr>
          <a:xfrm>
            <a:off x="457199" y="1257300"/>
            <a:ext cx="8229601" cy="455509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 fontAlgn="ctr">
              <a:spcAft>
                <a:spcPts val="1000"/>
              </a:spcAft>
              <a:tabLst>
                <a:tab pos="22860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+mj-lt"/>
                <a:ea typeface="Calibri" charset="0"/>
                <a:cs typeface="Times New Roman" charset="0"/>
              </a:rPr>
              <a:t>I can be an ally by:</a:t>
            </a:r>
          </a:p>
          <a:p>
            <a:pPr marL="457200" lvl="0" indent="-457200" fontAlgn="ctr"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+mj-lt"/>
                <a:ea typeface="Calibri" charset="0"/>
                <a:cs typeface="Times New Roman" charset="0"/>
              </a:rPr>
              <a:t>using LGBTQ2S terminology correctly and respectfully;</a:t>
            </a:r>
          </a:p>
          <a:p>
            <a:pPr marL="457200" lvl="0" indent="-457200" fontAlgn="ctr"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+mj-lt"/>
                <a:ea typeface="Calibri" charset="0"/>
                <a:cs typeface="Times New Roman" charset="0"/>
              </a:rPr>
              <a:t>acknowledging that not everyone identifies as male or female; </a:t>
            </a:r>
          </a:p>
          <a:p>
            <a:pPr marL="457200" lvl="0" indent="-457200" fontAlgn="ctr"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+mj-lt"/>
                <a:ea typeface="Calibri" charset="0"/>
                <a:cs typeface="Times New Roman" charset="0"/>
              </a:rPr>
              <a:t>using inclusive language, such as “everyone” instead of “guys” and “girls”, or “they” instead of “he” and “she”;</a:t>
            </a:r>
          </a:p>
          <a:p>
            <a:pPr marL="457200" lvl="0" indent="-457200" fontAlgn="ctr"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+mj-lt"/>
                <a:ea typeface="Calibri" charset="0"/>
                <a:cs typeface="Times New Roman" charset="0"/>
              </a:rPr>
              <a:t>paying attention to words that make people feel excluded, and avoiding the use of those words;</a:t>
            </a:r>
          </a:p>
          <a:p>
            <a:pPr marL="457200" lvl="0" indent="-457200" fontAlgn="ctr"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+mj-lt"/>
                <a:ea typeface="Calibri" charset="0"/>
                <a:cs typeface="Times New Roman" charset="0"/>
              </a:rPr>
              <a:t>choosing not to take part in name-calling or slurs;</a:t>
            </a:r>
          </a:p>
          <a:p>
            <a:pPr marL="457200" indent="-457200" fontAlgn="ctr"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Arial"/>
                <a:ea typeface="Calibri" charset="0"/>
                <a:cs typeface="Times New Roman" charset="0"/>
              </a:rPr>
              <a:t>avoiding the use of labels and stereotypes;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18E0BF-1111-4ED0-AFDF-F4C0A5503564}"/>
              </a:ext>
            </a:extLst>
          </p:cNvPr>
          <p:cNvSpPr/>
          <p:nvPr/>
        </p:nvSpPr>
        <p:spPr>
          <a:xfrm>
            <a:off x="457200" y="610969"/>
            <a:ext cx="8343900" cy="58400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fontAlgn="ctr">
              <a:lnSpc>
                <a:spcPct val="85000"/>
              </a:lnSpc>
              <a:spcAft>
                <a:spcPts val="0"/>
              </a:spcAft>
              <a:tabLst>
                <a:tab pos="228600" algn="l"/>
              </a:tabLst>
              <a:defRPr/>
            </a:pPr>
            <a:r>
              <a:rPr lang="en-US" sz="3600" cap="all" dirty="0">
                <a:ln w="0"/>
                <a:latin typeface="Arial"/>
                <a:ea typeface="Calibri" charset="0"/>
                <a:cs typeface="Times New Roman" charset="0"/>
              </a:rPr>
              <a:t>I can be an ally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6B6BE7-0393-498C-A31A-4FFE97FAB28E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14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/ 16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83469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0F1640B-A9D0-496B-9516-39EE4AA6DAA6}"/>
              </a:ext>
            </a:extLst>
          </p:cNvPr>
          <p:cNvSpPr/>
          <p:nvPr/>
        </p:nvSpPr>
        <p:spPr>
          <a:xfrm>
            <a:off x="457199" y="1257300"/>
            <a:ext cx="8229601" cy="429861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457200" lvl="0" indent="-457200" fontAlgn="ctr"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+mj-lt"/>
                <a:ea typeface="Calibri" charset="0"/>
                <a:cs typeface="Times New Roman" charset="0"/>
              </a:rPr>
              <a:t>telling my friends to stop using jokes or names based on stereotypes;</a:t>
            </a:r>
          </a:p>
          <a:p>
            <a:pPr marL="457200" lvl="0" indent="-457200" fontAlgn="ctr"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+mj-lt"/>
                <a:ea typeface="Calibri" charset="0"/>
                <a:cs typeface="Times New Roman" charset="0"/>
              </a:rPr>
              <a:t>not assuming that everyone is heterosexual; </a:t>
            </a:r>
          </a:p>
          <a:p>
            <a:pPr marL="457200" lvl="0" indent="-457200" fontAlgn="ctr"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+mj-lt"/>
                <a:ea typeface="Calibri" charset="0"/>
                <a:cs typeface="Times New Roman" charset="0"/>
              </a:rPr>
              <a:t>being open to a variety of gender identities and ways that people express themselves; </a:t>
            </a:r>
          </a:p>
          <a:p>
            <a:pPr marL="457200" lvl="0" indent="-457200" fontAlgn="ctr"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+mj-lt"/>
                <a:ea typeface="Calibri" charset="0"/>
                <a:cs typeface="Times New Roman" charset="0"/>
              </a:rPr>
              <a:t>including and welcoming people who seem different from me, and becoming informed about things I see as different; and</a:t>
            </a:r>
          </a:p>
          <a:p>
            <a:pPr marL="457200" lvl="0" indent="-457200" fontAlgn="ctr"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+mj-lt"/>
                <a:ea typeface="Calibri" charset="0"/>
                <a:cs typeface="Times New Roman" charset="0"/>
              </a:rPr>
              <a:t>having the courage to intervene when I see harassing and discriminatory behaviours.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18E0BF-1111-4ED0-AFDF-F4C0A5503564}"/>
              </a:ext>
            </a:extLst>
          </p:cNvPr>
          <p:cNvSpPr/>
          <p:nvPr/>
        </p:nvSpPr>
        <p:spPr>
          <a:xfrm>
            <a:off x="457200" y="610969"/>
            <a:ext cx="8343900" cy="58400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fontAlgn="ctr">
              <a:lnSpc>
                <a:spcPct val="85000"/>
              </a:lnSpc>
              <a:spcAft>
                <a:spcPts val="0"/>
              </a:spcAft>
              <a:tabLst>
                <a:tab pos="228600" algn="l"/>
              </a:tabLst>
              <a:defRPr/>
            </a:pPr>
            <a:r>
              <a:rPr lang="en-US" sz="3600" cap="all" dirty="0">
                <a:ln w="0"/>
                <a:latin typeface="Arial"/>
                <a:ea typeface="Calibri" charset="0"/>
                <a:cs typeface="Times New Roman" charset="0"/>
              </a:rPr>
              <a:t>I can be an ally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6B6BE7-0393-498C-A31A-4FFE97FAB28E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15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/ 16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510245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0F1640B-A9D0-496B-9516-39EE4AA6DAA6}"/>
              </a:ext>
            </a:extLst>
          </p:cNvPr>
          <p:cNvSpPr/>
          <p:nvPr/>
        </p:nvSpPr>
        <p:spPr>
          <a:xfrm>
            <a:off x="457199" y="1257300"/>
            <a:ext cx="8229601" cy="410881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>
              <a:spcAft>
                <a:spcPts val="1800"/>
              </a:spcAft>
              <a:defRPr/>
            </a:pPr>
            <a:r>
              <a:rPr lang="en-US" sz="2400" cap="all" dirty="0">
                <a:solidFill>
                  <a:srgbClr val="6E0000"/>
                </a:solidFill>
              </a:rPr>
              <a:t>STEP 1: Intervene. </a:t>
            </a:r>
            <a:br>
              <a:rPr lang="en-US" sz="2400" cap="all" dirty="0">
                <a:solidFill>
                  <a:srgbClr val="6E0000"/>
                </a:solidFill>
              </a:rPr>
            </a:b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Stop the comments or behaviour.</a:t>
            </a:r>
            <a:r>
              <a:rPr lang="en-US" sz="2400" dirty="0">
                <a:solidFill>
                  <a:srgbClr val="6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>
              <a:spcAft>
                <a:spcPts val="1800"/>
              </a:spcAft>
              <a:defRPr/>
            </a:pPr>
            <a:r>
              <a:rPr lang="en-US" sz="2400" cap="all" dirty="0">
                <a:solidFill>
                  <a:srgbClr val="6E0000"/>
                </a:solidFill>
              </a:rPr>
              <a:t>STEP 2: Educate. </a:t>
            </a:r>
            <a:br>
              <a:rPr lang="en-US" sz="2400" cap="all" dirty="0">
                <a:solidFill>
                  <a:srgbClr val="6E0000"/>
                </a:solidFill>
              </a:rPr>
            </a:b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Explain the impact words and actions can have on others.</a:t>
            </a:r>
          </a:p>
          <a:p>
            <a:pPr lvl="0">
              <a:spcAft>
                <a:spcPts val="1800"/>
              </a:spcAft>
              <a:defRPr/>
            </a:pPr>
            <a:r>
              <a:rPr lang="en-US" sz="2400" cap="all" dirty="0">
                <a:solidFill>
                  <a:srgbClr val="6E0000"/>
                </a:solidFill>
              </a:rPr>
              <a:t>STEP 3: RESPECTFULLY Challenge. </a:t>
            </a:r>
            <a:br>
              <a:rPr lang="en-US" sz="2400" cap="all" dirty="0">
                <a:solidFill>
                  <a:srgbClr val="6E0000"/>
                </a:solidFill>
              </a:rPr>
            </a:br>
            <a:r>
              <a:rPr lang="en-US" sz="2400" dirty="0">
                <a:solidFill>
                  <a:srgbClr val="000000"/>
                </a:solidFill>
              </a:rPr>
              <a:t>Discuss why the behaviour must stop and why it is wrong. </a:t>
            </a:r>
          </a:p>
          <a:p>
            <a:pPr lvl="0">
              <a:spcAft>
                <a:spcPts val="1800"/>
              </a:spcAft>
              <a:defRPr/>
            </a:pPr>
            <a:r>
              <a:rPr lang="en-US" sz="2400" cap="all" dirty="0">
                <a:solidFill>
                  <a:srgbClr val="6E0000"/>
                </a:solidFill>
              </a:rPr>
              <a:t>STEP 4: GIVE HELP AND Support. </a:t>
            </a:r>
            <a:br>
              <a:rPr lang="en-US" sz="2400" cap="all" dirty="0">
                <a:solidFill>
                  <a:srgbClr val="6E0000"/>
                </a:solidFill>
              </a:rPr>
            </a:br>
            <a:r>
              <a:rPr lang="en-US" sz="2400" dirty="0">
                <a:solidFill>
                  <a:srgbClr val="000000"/>
                </a:solidFill>
              </a:rPr>
              <a:t>Ensure the person being targeted is able to safely leave the situation. Go talk to an adult you trust and get help.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18E0BF-1111-4ED0-AFDF-F4C0A5503564}"/>
              </a:ext>
            </a:extLst>
          </p:cNvPr>
          <p:cNvSpPr/>
          <p:nvPr/>
        </p:nvSpPr>
        <p:spPr>
          <a:xfrm>
            <a:off x="457200" y="610969"/>
            <a:ext cx="8343900" cy="58400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fontAlgn="ctr">
              <a:lnSpc>
                <a:spcPct val="85000"/>
              </a:lnSpc>
              <a:spcAft>
                <a:spcPts val="0"/>
              </a:spcAft>
              <a:tabLst>
                <a:tab pos="228600" algn="l"/>
              </a:tabLst>
              <a:defRPr/>
            </a:pPr>
            <a:r>
              <a:rPr lang="en-US" sz="3600" cap="all" dirty="0">
                <a:ln w="0"/>
                <a:latin typeface="Arial"/>
                <a:ea typeface="Calibri" charset="0"/>
                <a:cs typeface="Times New Roman" charset="0"/>
              </a:rPr>
              <a:t>Four-step response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6B6BE7-0393-498C-A31A-4FFE97FAB28E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16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/ 16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853223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43950" y="4337844"/>
            <a:ext cx="1598338" cy="696912"/>
          </a:xfrm>
        </p:spPr>
        <p:txBody>
          <a:bodyPr/>
          <a:lstStyle/>
          <a:p>
            <a:r>
              <a:rPr lang="en-US" sz="4000" dirty="0">
                <a:solidFill>
                  <a:schemeClr val="tx2"/>
                </a:solidFill>
              </a:rPr>
              <a:t>LINK</a:t>
            </a:r>
            <a:endParaRPr lang="en-CA" sz="4000" dirty="0">
              <a:solidFill>
                <a:schemeClr val="tx2"/>
              </a:solidFill>
            </a:endParaRPr>
          </a:p>
        </p:txBody>
      </p:sp>
      <p:pic>
        <p:nvPicPr>
          <p:cNvPr id="7" name="Picture 6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46904E9E-57BB-4941-BC53-0B7F6AD8C6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143000"/>
            <a:ext cx="1828800" cy="18288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554855" y="1709103"/>
            <a:ext cx="20085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/>
                <a:ea typeface="ＭＳ Ｐゴシック" charset="0"/>
                <a:cs typeface="Arial" charset="0"/>
              </a:rPr>
              <a:t>LISTEN</a:t>
            </a:r>
            <a:endParaRPr kumimoji="0" lang="en-CA" sz="40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uLnTx/>
              <a:uFillTx/>
              <a:latin typeface="Arial"/>
              <a:ea typeface="ＭＳ Ｐゴシック" charset="0"/>
              <a:cs typeface="Arial" charset="0"/>
            </a:endParaRPr>
          </a:p>
        </p:txBody>
      </p:sp>
      <p:pic>
        <p:nvPicPr>
          <p:cNvPr id="9" name="Picture 8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0E281E8B-2F96-424E-BE06-CE86956E71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12" y="1137603"/>
            <a:ext cx="1828800" cy="1828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2645DB-5176-4A6A-97B8-4FEFE65815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746" y="3771900"/>
            <a:ext cx="1828800" cy="1828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63259" y="1709103"/>
            <a:ext cx="16658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000000"/>
                </a:solidFill>
              </a:rPr>
              <a:t>LOOK</a:t>
            </a:r>
          </a:p>
        </p:txBody>
      </p:sp>
      <p:sp>
        <p:nvSpPr>
          <p:cNvPr id="4" name="Rectangle 3"/>
          <p:cNvSpPr/>
          <p:nvPr/>
        </p:nvSpPr>
        <p:spPr>
          <a:xfrm>
            <a:off x="6551984" y="4343400"/>
            <a:ext cx="13248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charset="0"/>
                <a:ea typeface="ＭＳ Ｐゴシック" charset="0"/>
                <a:cs typeface="Arial" charset="0"/>
              </a:rPr>
              <a:t>LIVE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srgbClr val="6E0000"/>
              </a:solidFill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FF07D4-882B-4509-9F70-E9131ACFD99A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1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/ 5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pic>
        <p:nvPicPr>
          <p:cNvPr id="18" name="Picture 17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55E141F8-0D69-4305-B450-553F47E378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12" y="3771900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8149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0E281E8B-2F96-424E-BE06-CE86956E71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57200"/>
            <a:ext cx="1143000" cy="1143000"/>
          </a:xfrm>
          <a:prstGeom prst="rect">
            <a:avLst/>
          </a:prstGeom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914400" y="2057400"/>
          <a:ext cx="7429500" cy="4183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14500" y="571501"/>
            <a:ext cx="6170338" cy="800100"/>
          </a:xfrm>
        </p:spPr>
        <p:txBody>
          <a:bodyPr/>
          <a:lstStyle/>
          <a:p>
            <a:pPr>
              <a:defRPr/>
            </a:pPr>
            <a:r>
              <a:rPr lang="en-US" sz="40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STEP 1: LOOK</a:t>
            </a:r>
            <a:endParaRPr lang="en-CA" sz="4000" kern="12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0165D3-EEF2-418A-9DDA-8001D6156978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2 / 5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382996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914400" y="2057400"/>
          <a:ext cx="7429500" cy="4183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46904E9E-57BB-4941-BC53-0B7F6AD8C6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" y="457200"/>
            <a:ext cx="1143000" cy="1143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3D3B0B-78FF-4FC7-A980-5164189353F8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3 / 5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1F0C1DD2-5F1B-465A-89E6-7AEA68B6F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0" y="571501"/>
            <a:ext cx="6170338" cy="800100"/>
          </a:xfrm>
        </p:spPr>
        <p:txBody>
          <a:bodyPr/>
          <a:lstStyle/>
          <a:p>
            <a:pPr>
              <a:defRPr/>
            </a:pPr>
            <a:r>
              <a:rPr lang="en-US" sz="40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STEP 2: LISTEN</a:t>
            </a:r>
          </a:p>
        </p:txBody>
      </p:sp>
    </p:spTree>
    <p:extLst>
      <p:ext uri="{BB962C8B-B14F-4D97-AF65-F5344CB8AC3E}">
        <p14:creationId xmlns:p14="http://schemas.microsoft.com/office/powerpoint/2010/main" val="2549341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2EA739E9-F574-411D-8C96-A0253CFDB9F7}"/>
              </a:ext>
            </a:extLst>
          </p:cNvPr>
          <p:cNvSpPr txBox="1">
            <a:spLocks/>
          </p:cNvSpPr>
          <p:nvPr/>
        </p:nvSpPr>
        <p:spPr bwMode="auto">
          <a:xfrm>
            <a:off x="514349" y="2628900"/>
            <a:ext cx="81153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73152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831975" indent="-119063" eaLnBrk="0" hangingPunct="0">
              <a:buClr>
                <a:schemeClr val="tx1"/>
              </a:buClr>
              <a:buFont typeface="Wingdings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289175" indent="-119063" eaLnBrk="0" hangingPunct="0">
              <a:buClr>
                <a:schemeClr val="tx1"/>
              </a:buClr>
              <a:buFont typeface="Wingdings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746375" indent="-119063" eaLnBrk="0" hangingPunct="0">
              <a:buClr>
                <a:schemeClr val="tx1"/>
              </a:buClr>
              <a:buFont typeface="Wingdings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203575" indent="-119063" eaLnBrk="0" hangingPunct="0">
              <a:buClr>
                <a:schemeClr val="tx1"/>
              </a:buClr>
              <a:buFont typeface="Wingdings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“Sexual orientation” refers to a </a:t>
            </a:r>
            <a:b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</a:b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person’s feelings of sexual and </a:t>
            </a:r>
            <a:b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</a:b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romantic attraction.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27CF4C0-378B-45BE-8649-D9A4380F0762}"/>
              </a:ext>
            </a:extLst>
          </p:cNvPr>
          <p:cNvSpPr txBox="1">
            <a:spLocks/>
          </p:cNvSpPr>
          <p:nvPr/>
        </p:nvSpPr>
        <p:spPr bwMode="auto">
          <a:xfrm>
            <a:off x="620712" y="457200"/>
            <a:ext cx="79025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 anchor="b"/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800" b="1" cap="all" spc="-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all" spc="-10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/>
                <a:ea typeface="Microsoft YaHei"/>
                <a:cs typeface="Arial" charset="0"/>
              </a:rPr>
              <a:t>Sexual orientation</a:t>
            </a:r>
            <a:endParaRPr kumimoji="0" lang="en-CA" altLang="en-US" sz="3600" b="0" i="0" u="none" strike="noStrike" kern="1200" cap="all" spc="-10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Arial"/>
              <a:ea typeface="Microsoft YaHei"/>
              <a:cs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7583B6-EA97-4B24-B30F-6CB67E6C3383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2 / 16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8875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914400" y="2057400"/>
          <a:ext cx="7429500" cy="4183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67D7AB9-7816-433F-BB68-165AAE461DD8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4 / 5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755075EE-DB13-4B39-B0AD-3F86B4DF8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0" y="571501"/>
            <a:ext cx="6170338" cy="800100"/>
          </a:xfrm>
        </p:spPr>
        <p:txBody>
          <a:bodyPr/>
          <a:lstStyle/>
          <a:p>
            <a:pPr>
              <a:defRPr/>
            </a:pPr>
            <a:r>
              <a:rPr lang="en-US" sz="40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STEP 3: LINK</a:t>
            </a:r>
          </a:p>
        </p:txBody>
      </p:sp>
      <p:pic>
        <p:nvPicPr>
          <p:cNvPr id="3" name="Picture 2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8D9708F-80A2-4306-926D-66D8922226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5260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003789"/>
              </p:ext>
            </p:extLst>
          </p:nvPr>
        </p:nvGraphicFramePr>
        <p:xfrm>
          <a:off x="914400" y="1943100"/>
          <a:ext cx="7429500" cy="4183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1F2645DB-5176-4A6A-97B8-4FEFE65815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" y="457200"/>
            <a:ext cx="1143000" cy="1143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B306D2-EC49-48FE-9FFA-BAC93178D29E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5 / 5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B25FEEB0-9024-46C3-A50E-C7C9C7D11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0" y="571501"/>
            <a:ext cx="6170338" cy="800100"/>
          </a:xfrm>
        </p:spPr>
        <p:txBody>
          <a:bodyPr/>
          <a:lstStyle/>
          <a:p>
            <a:pPr>
              <a:defRPr/>
            </a:pPr>
            <a:r>
              <a:rPr lang="en-US" sz="40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STEP 4: LIVE</a:t>
            </a:r>
          </a:p>
        </p:txBody>
      </p:sp>
    </p:spTree>
    <p:extLst>
      <p:ext uri="{BB962C8B-B14F-4D97-AF65-F5344CB8AC3E}">
        <p14:creationId xmlns:p14="http://schemas.microsoft.com/office/powerpoint/2010/main" val="16520666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537337"/>
            <a:ext cx="4473567" cy="418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800" b="1" cap="all" spc="-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r>
              <a:rPr lang="en-US" altLang="en-US" sz="3600" b="0" cap="none" dirty="0">
                <a:solidFill>
                  <a:schemeClr val="tx1"/>
                </a:solidFill>
                <a:cs typeface="Arial" charset="0"/>
              </a:rPr>
              <a:t>KIDS HELP PHONE</a:t>
            </a:r>
            <a:endParaRPr lang="en-CA" altLang="en-US" sz="3600" b="0" cap="none" dirty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0" r="17340"/>
          <a:stretch/>
        </p:blipFill>
        <p:spPr>
          <a:xfrm>
            <a:off x="6940606" y="3886200"/>
            <a:ext cx="2203394" cy="2971800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85240" y="1028700"/>
            <a:ext cx="82015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If you need one-on-one time with someone who gets what is going on in your life, you can connect anonymously with Kids Help Phone. Our counsellors are available 24 hours a day, seven days a week to support you with whatever you are going through. </a:t>
            </a:r>
          </a:p>
          <a:p>
            <a:endParaRPr lang="en-CA" sz="2400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r>
              <a:rPr lang="en-CA" sz="2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21" y="3153548"/>
            <a:ext cx="732652" cy="7326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21" y="4114800"/>
            <a:ext cx="732652" cy="7326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21" y="5486400"/>
            <a:ext cx="732652" cy="73265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B16D568-436B-422B-9BD0-99F3F726482F}"/>
              </a:ext>
            </a:extLst>
          </p:cNvPr>
          <p:cNvSpPr txBox="1"/>
          <p:nvPr/>
        </p:nvSpPr>
        <p:spPr>
          <a:xfrm>
            <a:off x="1356415" y="3132952"/>
            <a:ext cx="493008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CA" sz="2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CALL 1-800-668-6868 to talk with a counsellor</a:t>
            </a:r>
          </a:p>
          <a:p>
            <a:pPr>
              <a:spcAft>
                <a:spcPts val="1800"/>
              </a:spcAft>
            </a:pPr>
            <a:r>
              <a:rPr lang="en-CA" sz="2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CHAT with a counsellor at KidsHelpPhone.ca or through the Always There App</a:t>
            </a:r>
          </a:p>
          <a:p>
            <a:pPr>
              <a:spcAft>
                <a:spcPts val="1800"/>
              </a:spcAft>
            </a:pPr>
            <a:r>
              <a:rPr lang="en-CA" sz="2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TEXT 686868 to connect with a trained volunteer Crisis Responder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947A21-2FE3-404B-AEBE-BE4B410DFEF5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1 / 2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806C71A-6E7A-475C-9DB7-E10D5672C0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0" y="485339"/>
            <a:ext cx="1845383" cy="22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8162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81007" y="1028700"/>
            <a:ext cx="851986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Resources Around Me is a free, interactive tool, available in English and French, through Kids Help Phone’s website.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tool helps young people to independently connect to local programs and services in their communities.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These services include: 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Counseling and mental health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Sexual health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Housing help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Legal help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LGBTQ2S services</a:t>
            </a:r>
          </a:p>
          <a:p>
            <a:pPr marL="742950" lvl="1" indent="-285750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Youth shelters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kidshelpphone.ca/resourcesaroundme</a:t>
            </a:r>
          </a:p>
        </p:txBody>
      </p:sp>
      <p:sp>
        <p:nvSpPr>
          <p:cNvPr id="2" name="Title 1"/>
          <p:cNvSpPr txBox="1">
            <a:spLocks/>
          </p:cNvSpPr>
          <p:nvPr/>
        </p:nvSpPr>
        <p:spPr bwMode="auto">
          <a:xfrm>
            <a:off x="457200" y="504342"/>
            <a:ext cx="6805363" cy="449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800" b="1" cap="all" spc="-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-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Arial" charset="0"/>
              </a:rPr>
              <a:t>RESOURCES AROUND ME</a:t>
            </a:r>
            <a:endParaRPr kumimoji="0" lang="en-CA" altLang="en-US" sz="3600" b="0" i="0" u="none" strike="noStrike" kern="1200" cap="none" spc="-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010" y="3428999"/>
            <a:ext cx="2569404" cy="18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394" y="4716183"/>
            <a:ext cx="1831889" cy="2042955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0D58C1-1648-4CA3-84C2-E835E34C77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0" y="485339"/>
            <a:ext cx="1845383" cy="22144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49D49D9-45C0-4B19-9205-48EF28F6E07E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2 / 2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994712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9" name="Text Placeholder 2"/>
          <p:cNvSpPr txBox="1">
            <a:spLocks/>
          </p:cNvSpPr>
          <p:nvPr/>
        </p:nvSpPr>
        <p:spPr bwMode="auto">
          <a:xfrm>
            <a:off x="457200" y="1600200"/>
            <a:ext cx="8229600" cy="1760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73152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831975" indent="-119063" eaLnBrk="0" hangingPunct="0">
              <a:buClr>
                <a:schemeClr val="tx1"/>
              </a:buClr>
              <a:buFont typeface="Wingdings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289175" indent="-119063" eaLnBrk="0" hangingPunct="0">
              <a:buClr>
                <a:schemeClr val="tx1"/>
              </a:buClr>
              <a:buFont typeface="Wingdings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746375" indent="-119063" eaLnBrk="0" hangingPunct="0">
              <a:buClr>
                <a:schemeClr val="tx1"/>
              </a:buClr>
              <a:buFont typeface="Wingdings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203575" indent="-119063" eaLnBrk="0" hangingPunct="0">
              <a:buClr>
                <a:schemeClr val="tx1"/>
              </a:buClr>
              <a:buFont typeface="Wingdings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Add local resources to this slide</a:t>
            </a:r>
          </a:p>
          <a:p>
            <a:pPr marL="342900" marR="0" lvl="0" indent="-34290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6E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" name="Subtitle 1">
            <a:extLst>
              <a:ext uri="{FF2B5EF4-FFF2-40B4-BE49-F238E27FC236}">
                <a16:creationId xmlns:a16="http://schemas.microsoft.com/office/drawing/2014/main" id="{EDBD7A0A-9FB6-4302-A4BD-35A04DC7C64E}"/>
              </a:ext>
            </a:extLst>
          </p:cNvPr>
          <p:cNvSpPr txBox="1">
            <a:spLocks/>
          </p:cNvSpPr>
          <p:nvPr/>
        </p:nvSpPr>
        <p:spPr bwMode="auto">
          <a:xfrm>
            <a:off x="457200" y="685800"/>
            <a:ext cx="8458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73152" rIns="91440" bIns="45720" numCol="1" anchor="t" anchorCtr="0" compatLnSpc="1">
            <a:prstTxWarp prst="textNoShape">
              <a:avLst/>
            </a:prstTxWarp>
          </a:bodyPr>
          <a:lstStyle>
            <a:lvl1pPr marL="155575" indent="-155575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charset="0"/>
              <a:buChar char="§"/>
              <a:defRPr sz="2400" b="1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460375" indent="-119063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803275" indent="-119063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114425" indent="-141288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charset="0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374775" indent="-119063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charset="0"/>
              <a:buChar char="§"/>
              <a:defRPr sz="14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0575" indent="-115888"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SzPct val="85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517775" indent="-115888"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SzPct val="85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2974975" indent="-115888"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SzPct val="85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432175" indent="-115888"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SzPct val="85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eaLnBrk="1" fontAlgn="ctr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  <a:tabLst>
                <a:tab pos="228600" algn="l"/>
              </a:tabLst>
              <a:defRPr/>
            </a:pPr>
            <a:r>
              <a:rPr lang="en-US" sz="3600" b="0" cap="all" dirty="0">
                <a:ln w="0"/>
                <a:cs typeface="Times New Roman" charset="0"/>
              </a:rPr>
              <a:t>Community Resources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2882FE-8457-4091-9E20-2D4887CDE991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1 / 1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5539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37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F081B-61F6-4427-9899-590AE25074A2}"/>
              </a:ext>
            </a:extLst>
          </p:cNvPr>
          <p:cNvSpPr txBox="1">
            <a:spLocks/>
          </p:cNvSpPr>
          <p:nvPr/>
        </p:nvSpPr>
        <p:spPr bwMode="auto">
          <a:xfrm>
            <a:off x="571500" y="457201"/>
            <a:ext cx="8001000" cy="80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3600" b="0" cap="all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CA" kern="0" spc="-100" dirty="0">
                <a:cs typeface="Arial" charset="0"/>
              </a:rPr>
              <a:t>Gender identity</a:t>
            </a:r>
            <a:endParaRPr lang="en-CA" kern="0" dirty="0"/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3180DF32-5A67-43D8-8DB7-9644EF8B6E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432" y="2882697"/>
            <a:ext cx="8341668" cy="10926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“Gender identity” is about how you feel about yourself as male, female, both, in between, or neither.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6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AB4CC4-1FAD-4128-82EB-FABFD6837FCA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3 / 16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465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>
            <a:extLst>
              <a:ext uri="{FF2B5EF4-FFF2-40B4-BE49-F238E27FC236}">
                <a16:creationId xmlns:a16="http://schemas.microsoft.com/office/drawing/2014/main" id="{5E53A3E4-BBBE-44AE-9988-6A04E8554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644170"/>
            <a:ext cx="8227368" cy="19389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uLnTx/>
                <a:uFillTx/>
                <a:latin typeface="Arial" charset="0"/>
                <a:ea typeface="ＭＳ Ｐゴシック" charset="0"/>
                <a:cs typeface="Arial" charset="0"/>
              </a:rPr>
              <a:t>Heterosexual: 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uLnTx/>
                <a:uFillTx/>
                <a:latin typeface="Arial"/>
                <a:ea typeface="ＭＳ Ｐゴシック" charset="0"/>
                <a:cs typeface="Arial" charset="0"/>
              </a:rPr>
              <a:t>A term used to describe a person who is emotionally, physically, or sexually attracted to someone of the opposite gender; also referred to as “</a:t>
            </a:r>
            <a:r>
              <a:rPr kumimoji="0" lang="en-US" altLang="en-US" sz="240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uLnTx/>
                <a:uFillTx/>
                <a:latin typeface="Arial"/>
                <a:ea typeface="ＭＳ Ｐゴシック" charset="0"/>
                <a:cs typeface="Arial" charset="0"/>
              </a:rPr>
              <a:t>straight”.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uLnTx/>
                <a:uFillTx/>
                <a:latin typeface="Arial"/>
                <a:ea typeface="ＭＳ Ｐゴシック" charset="0"/>
                <a:cs typeface="Arial" charset="0"/>
              </a:rPr>
              <a:t> E.g., a person who identifies as male is attracted to a person who identifies as female.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485DF78-8AFB-4259-9341-901FF829130B}"/>
              </a:ext>
            </a:extLst>
          </p:cNvPr>
          <p:cNvSpPr txBox="1">
            <a:spLocks/>
          </p:cNvSpPr>
          <p:nvPr/>
        </p:nvSpPr>
        <p:spPr bwMode="auto">
          <a:xfrm>
            <a:off x="620713" y="457200"/>
            <a:ext cx="79025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 anchor="b"/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800" b="1" cap="all" spc="-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all" spc="-10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/>
                <a:ea typeface="+mj-ea"/>
                <a:cs typeface="Arial" charset="0"/>
              </a:rPr>
              <a:t>Types of Sexual orientation:</a:t>
            </a:r>
            <a:endParaRPr kumimoji="0" lang="en-CA" altLang="en-US" sz="3600" b="0" i="0" u="none" strike="noStrike" kern="1200" cap="all" spc="-10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Arial"/>
              <a:ea typeface="+mj-ea"/>
              <a:cs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CA505C-24A9-4066-B3DC-0FB0A93B60E3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4 / 16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893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00F20A-7F32-4F9D-BA6B-A4E0566927A8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5 / 16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AEDA298-A7B5-47F5-9A87-99F68FE0428F}"/>
              </a:ext>
            </a:extLst>
          </p:cNvPr>
          <p:cNvSpPr txBox="1">
            <a:spLocks/>
          </p:cNvSpPr>
          <p:nvPr/>
        </p:nvSpPr>
        <p:spPr bwMode="auto">
          <a:xfrm>
            <a:off x="620713" y="457200"/>
            <a:ext cx="79025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 anchor="b"/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800" b="1" cap="all" spc="-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all" spc="-10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/>
                <a:ea typeface="+mj-ea"/>
                <a:cs typeface="Arial" charset="0"/>
              </a:rPr>
              <a:t>Types of Sexual orientation:</a:t>
            </a:r>
            <a:endParaRPr kumimoji="0" lang="en-CA" altLang="en-US" sz="3600" b="0" i="0" u="none" strike="noStrike" kern="1200" cap="all" spc="-10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Arial"/>
              <a:ea typeface="+mj-ea"/>
              <a:cs typeface="Arial" charset="0"/>
            </a:endParaRP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FB4EDD35-AEEB-4AAF-A3AE-B3228CF4DC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2305616"/>
            <a:ext cx="8227368" cy="22467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uLnTx/>
                <a:uFillTx/>
                <a:latin typeface="Arial" charset="0"/>
                <a:ea typeface="ＭＳ Ｐゴシック" charset="0"/>
                <a:cs typeface="Arial" charset="0"/>
              </a:rPr>
              <a:t>Lesbian: 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uLnTx/>
                <a:uFillTx/>
                <a:latin typeface="Arial"/>
                <a:ea typeface="ＭＳ Ｐゴシック" charset="0"/>
                <a:cs typeface="Arial" charset="0"/>
              </a:rPr>
              <a:t>A term used to describe a female-identified person who is romantically and sexually attracted to other females.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uLnTx/>
                <a:uFillTx/>
                <a:latin typeface="Arial" charset="0"/>
                <a:ea typeface="ＭＳ Ｐゴシック" charset="0"/>
                <a:cs typeface="Arial" charset="0"/>
              </a:rPr>
              <a:t>Gay: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uLnTx/>
                <a:uFillTx/>
                <a:latin typeface="Arial"/>
                <a:ea typeface="ＭＳ Ｐゴシック" charset="0"/>
                <a:cs typeface="Arial" charset="0"/>
              </a:rPr>
              <a:t> A term used to describe a male-identified person who is romantically and sexually attracted to other males.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uLnTx/>
              <a:uFillTx/>
              <a:ea typeface="ＭＳ Ｐゴシック" charset="0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368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>
            <a:extLst>
              <a:ext uri="{FF2B5EF4-FFF2-40B4-BE49-F238E27FC236}">
                <a16:creationId xmlns:a16="http://schemas.microsoft.com/office/drawing/2014/main" id="{252BAD4A-84D4-4852-B06C-40DA439DB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3013502"/>
            <a:ext cx="8227368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uLnTx/>
                <a:uFillTx/>
                <a:latin typeface="Arial" charset="0"/>
                <a:ea typeface="ＭＳ Ｐゴシック" charset="0"/>
                <a:cs typeface="Arial" charset="0"/>
              </a:rPr>
              <a:t>Bisexual: 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uLnTx/>
                <a:uFillTx/>
                <a:latin typeface="Arial"/>
                <a:ea typeface="ＭＳ Ｐゴシック" charset="0"/>
                <a:cs typeface="Arial" charset="0"/>
              </a:rPr>
              <a:t>A term used to describe a person who is romantically and sexually attracted to more than one gender.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8E334E-7B17-47BF-B03F-2861CFAD1FD6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6 / 16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8E1328E-7C2F-49BF-8EF9-8532D61F772D}"/>
              </a:ext>
            </a:extLst>
          </p:cNvPr>
          <p:cNvSpPr txBox="1">
            <a:spLocks/>
          </p:cNvSpPr>
          <p:nvPr/>
        </p:nvSpPr>
        <p:spPr bwMode="auto">
          <a:xfrm>
            <a:off x="620713" y="457200"/>
            <a:ext cx="79025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 anchor="b"/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800" b="1" cap="all" spc="-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all" spc="-10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/>
                <a:ea typeface="+mj-ea"/>
                <a:cs typeface="Arial" charset="0"/>
              </a:rPr>
              <a:t>Types of Sexual orientation:</a:t>
            </a:r>
            <a:endParaRPr kumimoji="0" lang="en-CA" altLang="en-US" sz="3600" b="0" i="0" u="none" strike="noStrike" kern="1200" cap="all" spc="-10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Arial"/>
              <a:ea typeface="+mj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725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>
            <a:extLst>
              <a:ext uri="{FF2B5EF4-FFF2-40B4-BE49-F238E27FC236}">
                <a16:creationId xmlns:a16="http://schemas.microsoft.com/office/drawing/2014/main" id="{DA032A21-7ED5-41F1-B55D-60DAFCD023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3013502"/>
            <a:ext cx="8227368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uLnTx/>
                <a:uFillTx/>
                <a:latin typeface="Arial" charset="0"/>
                <a:ea typeface="ＭＳ Ｐゴシック" charset="0"/>
                <a:cs typeface="Arial" charset="0"/>
              </a:rPr>
              <a:t>Pansexual: 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uLnTx/>
                <a:uFillTx/>
                <a:latin typeface="Arial"/>
                <a:ea typeface="ＭＳ Ｐゴシック" charset="0"/>
                <a:cs typeface="Arial" charset="0"/>
              </a:rPr>
              <a:t>A term used to describe a person who is attracted to people for who they are as a person, regardless of their gender.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3D08C8-B174-4DB0-A236-61ECF19E5573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7 / 16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FEEF76C-2F06-4E03-8BE4-BBEF8ADBCD41}"/>
              </a:ext>
            </a:extLst>
          </p:cNvPr>
          <p:cNvSpPr txBox="1">
            <a:spLocks/>
          </p:cNvSpPr>
          <p:nvPr/>
        </p:nvSpPr>
        <p:spPr bwMode="auto">
          <a:xfrm>
            <a:off x="620713" y="457200"/>
            <a:ext cx="79025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 anchor="b"/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800" b="1" cap="all" spc="-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all" spc="-10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/>
                <a:ea typeface="+mj-ea"/>
                <a:cs typeface="Arial" charset="0"/>
              </a:rPr>
              <a:t>Types of Sexual orientation:</a:t>
            </a:r>
            <a:endParaRPr kumimoji="0" lang="en-CA" altLang="en-US" sz="3600" b="0" i="0" u="none" strike="noStrike" kern="1200" cap="all" spc="-10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Arial"/>
              <a:ea typeface="+mj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095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>
            <a:extLst>
              <a:ext uri="{FF2B5EF4-FFF2-40B4-BE49-F238E27FC236}">
                <a16:creationId xmlns:a16="http://schemas.microsoft.com/office/drawing/2014/main" id="{A19B1A90-6D9B-48D6-A36D-1DE8747CD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3013502"/>
            <a:ext cx="8227368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uLnTx/>
                <a:uFillTx/>
                <a:latin typeface="Arial" charset="0"/>
                <a:ea typeface="ＭＳ Ｐゴシック" charset="0"/>
                <a:cs typeface="Arial" charset="0"/>
              </a:rPr>
              <a:t>Asexual: 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uLnTx/>
                <a:uFillTx/>
                <a:latin typeface="Arial"/>
                <a:ea typeface="ＭＳ Ｐゴシック" charset="0"/>
                <a:cs typeface="Arial" charset="0"/>
              </a:rPr>
              <a:t>A term used to describe a person who does not have feelings of sexual attraction for people of any gender.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2CAFD6-A10E-4FAF-9FDF-9B15FFA27820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8 / 16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DD2CE08-0B86-4654-88C6-33C48017ACD0}"/>
              </a:ext>
            </a:extLst>
          </p:cNvPr>
          <p:cNvSpPr txBox="1">
            <a:spLocks/>
          </p:cNvSpPr>
          <p:nvPr/>
        </p:nvSpPr>
        <p:spPr bwMode="auto">
          <a:xfrm>
            <a:off x="620713" y="457200"/>
            <a:ext cx="79025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 anchor="b"/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800" b="1" cap="all" spc="-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all" spc="-10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/>
                <a:ea typeface="+mj-ea"/>
                <a:cs typeface="Arial" charset="0"/>
              </a:rPr>
              <a:t>Types of Sexual orientation:</a:t>
            </a:r>
            <a:endParaRPr kumimoji="0" lang="en-CA" altLang="en-US" sz="3600" b="0" i="0" u="none" strike="noStrike" kern="1200" cap="all" spc="-10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Arial"/>
              <a:ea typeface="+mj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533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0D3BC1A5-57EF-4654-BD79-49EAEACC2B9F}"/>
              </a:ext>
            </a:extLst>
          </p:cNvPr>
          <p:cNvSpPr txBox="1">
            <a:spLocks noChangeArrowheads="1"/>
          </p:cNvSpPr>
          <p:nvPr/>
        </p:nvSpPr>
        <p:spPr>
          <a:xfrm>
            <a:off x="571500" y="457200"/>
            <a:ext cx="8001000" cy="132588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600" b="1" cap="all" spc="-5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0" cap="all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charset="0"/>
                <a:ea typeface="ＭＳ Ｐゴシック" charset="0"/>
                <a:cs typeface="Arial" charset="0"/>
              </a:rPr>
              <a:t>TYPES OF </a:t>
            </a:r>
            <a:br>
              <a:rPr kumimoji="0" lang="en-US" altLang="en-US" sz="3600" b="0" i="0" u="none" strike="noStrike" kern="0" cap="all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charset="0"/>
                <a:ea typeface="ＭＳ Ｐゴシック" charset="0"/>
                <a:cs typeface="Arial" charset="0"/>
              </a:rPr>
            </a:br>
            <a:r>
              <a:rPr kumimoji="0" lang="en-US" altLang="en-US" sz="3600" b="0" i="0" u="none" strike="noStrike" kern="0" cap="all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charset="0"/>
                <a:ea typeface="ＭＳ Ｐゴシック" charset="0"/>
                <a:cs typeface="Arial" charset="0"/>
              </a:rPr>
              <a:t>gender identity:</a:t>
            </a:r>
            <a:endParaRPr kumimoji="0" lang="en-US" altLang="en-US" sz="2800" b="0" i="0" u="none" strike="noStrike" kern="0" cap="all" spc="-5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Arial Black" panose="020B0604020202020204" pitchFamily="34" charset="0"/>
              <a:ea typeface="ＭＳ Ｐゴシック" pitchFamily="34" charset="-128"/>
              <a:cs typeface="Arial Black" panose="020B0604020202020204" pitchFamily="34" charset="0"/>
            </a:endParaRP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B29C26C0-8851-4D03-9894-4C280672F2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2644170"/>
            <a:ext cx="8001000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uLnTx/>
                <a:uFillTx/>
                <a:latin typeface="Arial" charset="0"/>
                <a:ea typeface="ＭＳ Ｐゴシック" charset="0"/>
                <a:cs typeface="Arial" charset="0"/>
              </a:rPr>
              <a:t>Transgender: 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uLnTx/>
                <a:uFillTx/>
                <a:latin typeface="Arial"/>
                <a:ea typeface="ＭＳ Ｐゴシック" charset="0"/>
                <a:cs typeface="Arial" charset="0"/>
              </a:rPr>
              <a:t>A term used by people whose gender identity does not match up with their sex assigned at birth. E.g., they are born a male / boy but feel and identify as a female / girl.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CE0523-AAEE-497B-9AA4-6A690BFE6087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9 / 16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399666"/>
      </p:ext>
    </p:extLst>
  </p:cSld>
  <p:clrMapOvr>
    <a:masterClrMapping/>
  </p:clrMapOvr>
</p:sld>
</file>

<file path=ppt/theme/theme1.xml><?xml version="1.0" encoding="utf-8"?>
<a:theme xmlns:a="http://schemas.openxmlformats.org/drawingml/2006/main" name="1_Theme1">
  <a:themeElements>
    <a:clrScheme name="Custom 2">
      <a:dk1>
        <a:srgbClr val="6E0000"/>
      </a:dk1>
      <a:lt1>
        <a:srgbClr val="FFFFFF"/>
      </a:lt1>
      <a:dk2>
        <a:srgbClr val="000000"/>
      </a:dk2>
      <a:lt2>
        <a:srgbClr val="CDCDCD"/>
      </a:lt2>
      <a:accent1>
        <a:srgbClr val="7F7F7F"/>
      </a:accent1>
      <a:accent2>
        <a:srgbClr val="FF0000"/>
      </a:accent2>
      <a:accent3>
        <a:srgbClr val="FFFFFF"/>
      </a:accent3>
      <a:accent4>
        <a:srgbClr val="5D0000"/>
      </a:accent4>
      <a:accent5>
        <a:srgbClr val="FFAAAA"/>
      </a:accent5>
      <a:accent6>
        <a:srgbClr val="630000"/>
      </a:accent6>
      <a:hlink>
        <a:srgbClr val="555555"/>
      </a:hlink>
      <a:folHlink>
        <a:srgbClr val="CDCDCD"/>
      </a:folHlink>
    </a:clrScheme>
    <a:fontScheme name="Red Cross / Croix-Rou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63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6E0000"/>
        </a:dk1>
        <a:lt1>
          <a:srgbClr val="FFFFFF"/>
        </a:lt1>
        <a:dk2>
          <a:srgbClr val="000000"/>
        </a:dk2>
        <a:lt2>
          <a:srgbClr val="9A9A9A"/>
        </a:lt2>
        <a:accent1>
          <a:srgbClr val="FF0000"/>
        </a:accent1>
        <a:accent2>
          <a:srgbClr val="6E0000"/>
        </a:accent2>
        <a:accent3>
          <a:srgbClr val="FFFFFF"/>
        </a:accent3>
        <a:accent4>
          <a:srgbClr val="5D0000"/>
        </a:accent4>
        <a:accent5>
          <a:srgbClr val="FFAAAA"/>
        </a:accent5>
        <a:accent6>
          <a:srgbClr val="630000"/>
        </a:accent6>
        <a:hlink>
          <a:srgbClr val="555555"/>
        </a:hlink>
        <a:folHlink>
          <a:srgbClr val="CDCDC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E22FDDE212D24CB4B6FC912E3B62DB" ma:contentTypeVersion="1" ma:contentTypeDescription="Create a new document." ma:contentTypeScope="" ma:versionID="c276ca728b3d83fdab896eb997e1aa8c">
  <xsd:schema xmlns:xsd="http://www.w3.org/2001/XMLSchema" xmlns:xs="http://www.w3.org/2001/XMLSchema" xmlns:p="http://schemas.microsoft.com/office/2006/metadata/properties" xmlns:ns2="0730fcd2-685a-4303-9abd-50890384b8c6" targetNamespace="http://schemas.microsoft.com/office/2006/metadata/properties" ma:root="true" ma:fieldsID="1f1b49f5d009aca0c512696ccaf70487" ns2:_="">
    <xsd:import namespace="0730fcd2-685a-4303-9abd-50890384b8c6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30fcd2-685a-4303-9abd-50890384b8c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FC49791-ACD2-42EF-B7F0-8B7C3984221E}"/>
</file>

<file path=customXml/itemProps2.xml><?xml version="1.0" encoding="utf-8"?>
<ds:datastoreItem xmlns:ds="http://schemas.openxmlformats.org/officeDocument/2006/customXml" ds:itemID="{D9F3A573-4618-4249-A321-AC6B6397C1C4}"/>
</file>

<file path=customXml/itemProps3.xml><?xml version="1.0" encoding="utf-8"?>
<ds:datastoreItem xmlns:ds="http://schemas.openxmlformats.org/officeDocument/2006/customXml" ds:itemID="{A919CA84-F264-4A50-9727-A13B4CA72DD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79554</TotalTime>
  <Words>1549</Words>
  <Application>Microsoft Office PowerPoint</Application>
  <PresentationFormat>On-screen Show (4:3)</PresentationFormat>
  <Paragraphs>182</Paragraphs>
  <Slides>24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Arial Black</vt:lpstr>
      <vt:lpstr>Times New Roman</vt:lpstr>
      <vt:lpstr>Wingdings</vt:lpstr>
      <vt:lpstr>1_Theme1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LINK</vt:lpstr>
      <vt:lpstr>STEP 1: LOOK</vt:lpstr>
      <vt:lpstr>STEP 2: LISTEN</vt:lpstr>
      <vt:lpstr>STEP 3: LINK</vt:lpstr>
      <vt:lpstr>STEP 4: LIVE</vt:lpstr>
      <vt:lpstr>PowerPoint Presentation</vt:lpstr>
      <vt:lpstr>PowerPoint Presentation</vt:lpstr>
      <vt:lpstr>PowerPoint Presentation</vt:lpstr>
    </vt:vector>
  </TitlesOfParts>
  <Company>Eldorado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 CROSS PRESENTATION</dc:title>
  <dc:creator>Carol Laprise</dc:creator>
  <dc:description>514-871-2000</dc:description>
  <cp:lastModifiedBy>Michelle Soo</cp:lastModifiedBy>
  <cp:revision>1583</cp:revision>
  <cp:lastPrinted>2019-02-04T21:20:22Z</cp:lastPrinted>
  <dcterms:created xsi:type="dcterms:W3CDTF">2016-05-10T22:41:07Z</dcterms:created>
  <dcterms:modified xsi:type="dcterms:W3CDTF">2020-03-24T00:10:21Z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0x0101000CE22FDDE212D24CB4B6FC912E3B62DB</vt:lpwstr>
  </property>
  <property fmtid="{D5CDD505-2E9C-101B-9397-08002B2CF9AE}" pid="3" name="CRCZones">
    <vt:lpwstr>5;#National Office|d48be9f3-9f34-4f7b-b853-9862bba2e26e</vt:lpwstr>
  </property>
  <property fmtid="{D5CDD505-2E9C-101B-9397-08002B2CF9AE}" pid="4" name="CRCDepartment">
    <vt:lpwstr>2;#RespectED|79479b8c-2a3b-407f-9c0d-dc77287c1e38</vt:lpwstr>
  </property>
  <property fmtid="{D5CDD505-2E9C-101B-9397-08002B2CF9AE}" pid="5" name="CRCAudience">
    <vt:lpwstr>8;#Both|3153a5a6-96f7-4148-9255-9c624294cc78</vt:lpwstr>
  </property>
  <property fmtid="{D5CDD505-2E9C-101B-9397-08002B2CF9AE}" pid="6" name="CRCLanguage">
    <vt:lpwstr>1;#English|a17ee977-8910-4c08-8ff4-eae0e298e3dc</vt:lpwstr>
  </property>
  <property fmtid="{D5CDD505-2E9C-101B-9397-08002B2CF9AE}" pid="7" name="l24166e8b943485c8c87221098ccde6e">
    <vt:lpwstr>English|a17ee977-8910-4c08-8ff4-eae0e298e3dc</vt:lpwstr>
  </property>
  <property fmtid="{D5CDD505-2E9C-101B-9397-08002B2CF9AE}" pid="8" name="h0ed29caf7104b0e8743c3237b98422a">
    <vt:lpwstr>RespectED|79479b8c-2a3b-407f-9c0d-dc77287c1e38</vt:lpwstr>
  </property>
  <property fmtid="{D5CDD505-2E9C-101B-9397-08002B2CF9AE}" pid="9" name="db371f4581054f2a932f44a9e11937eb">
    <vt:lpwstr>National Office|d48be9f3-9f34-4f7b-b853-9862bba2e26e</vt:lpwstr>
  </property>
  <property fmtid="{D5CDD505-2E9C-101B-9397-08002B2CF9AE}" pid="10" name="TaxCatchAll">
    <vt:lpwstr>8;#;#5;#;#2;#;#1;#</vt:lpwstr>
  </property>
  <property fmtid="{D5CDD505-2E9C-101B-9397-08002B2CF9AE}" pid="11" name="o2b43f0141a24aa4b76526d54ed085f7">
    <vt:lpwstr>Both|3153a5a6-96f7-4148-9255-9c624294cc78</vt:lpwstr>
  </property>
</Properties>
</file>