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diagrams/data4.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colors4.xml" ContentType="application/vnd.openxmlformats-officedocument.drawingml.diagramColors+xml"/>
  <Override PartName="/ppt/diagrams/drawing4.xml" ContentType="application/vnd.ms-office.drawingml.diagramDrawing+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colors1.xml" ContentType="application/vnd.openxmlformats-officedocument.drawingml.diagramColors+xml"/>
  <Override PartName="/ppt/diagrams/quickStyle3.xml" ContentType="application/vnd.openxmlformats-officedocument.drawingml.diagramStyle+xml"/>
  <Override PartName="/ppt/diagrams/drawing2.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838" r:id="rId1"/>
  </p:sldMasterIdLst>
  <p:notesMasterIdLst>
    <p:notesMasterId r:id="rId15"/>
  </p:notesMasterIdLst>
  <p:handoutMasterIdLst>
    <p:handoutMasterId r:id="rId16"/>
  </p:handoutMasterIdLst>
  <p:sldIdLst>
    <p:sldId id="2206" r:id="rId2"/>
    <p:sldId id="2358" r:id="rId3"/>
    <p:sldId id="2359" r:id="rId4"/>
    <p:sldId id="2360" r:id="rId5"/>
    <p:sldId id="2361" r:id="rId6"/>
    <p:sldId id="2207" r:id="rId7"/>
    <p:sldId id="2208" r:id="rId8"/>
    <p:sldId id="2209" r:id="rId9"/>
    <p:sldId id="2210" r:id="rId10"/>
    <p:sldId id="2211" r:id="rId11"/>
    <p:sldId id="2212" r:id="rId12"/>
    <p:sldId id="2213" r:id="rId13"/>
    <p:sldId id="2214" r:id="rId14"/>
  </p:sldIdLst>
  <p:sldSz cx="9144000" cy="6858000" type="screen4x3"/>
  <p:notesSz cx="7010400" cy="9296400"/>
  <p:defaultTextStyle>
    <a:defPPr>
      <a:defRPr lang="en-CA"/>
    </a:defPPr>
    <a:lvl1pPr algn="l" rtl="0" fontAlgn="base">
      <a:spcBef>
        <a:spcPct val="0"/>
      </a:spcBef>
      <a:spcAft>
        <a:spcPct val="0"/>
      </a:spcAft>
      <a:defRPr kern="1200">
        <a:solidFill>
          <a:schemeClr val="tx1"/>
        </a:solidFill>
        <a:latin typeface="Arial" charset="0"/>
        <a:ea typeface="ＭＳ Ｐゴシック" charset="0"/>
        <a:cs typeface="Arial" charset="0"/>
      </a:defRPr>
    </a:lvl1pPr>
    <a:lvl2pPr marL="457200" algn="l" rtl="0" fontAlgn="base">
      <a:spcBef>
        <a:spcPct val="0"/>
      </a:spcBef>
      <a:spcAft>
        <a:spcPct val="0"/>
      </a:spcAft>
      <a:defRPr kern="1200">
        <a:solidFill>
          <a:schemeClr val="tx1"/>
        </a:solidFill>
        <a:latin typeface="Arial" charset="0"/>
        <a:ea typeface="ＭＳ Ｐゴシック" charset="0"/>
        <a:cs typeface="Arial" charset="0"/>
      </a:defRPr>
    </a:lvl2pPr>
    <a:lvl3pPr marL="914400" algn="l" rtl="0" fontAlgn="base">
      <a:spcBef>
        <a:spcPct val="0"/>
      </a:spcBef>
      <a:spcAft>
        <a:spcPct val="0"/>
      </a:spcAft>
      <a:defRPr kern="1200">
        <a:solidFill>
          <a:schemeClr val="tx1"/>
        </a:solidFill>
        <a:latin typeface="Arial" charset="0"/>
        <a:ea typeface="ＭＳ Ｐゴシック" charset="0"/>
        <a:cs typeface="Arial" charset="0"/>
      </a:defRPr>
    </a:lvl3pPr>
    <a:lvl4pPr marL="1371600" algn="l" rtl="0" fontAlgn="base">
      <a:spcBef>
        <a:spcPct val="0"/>
      </a:spcBef>
      <a:spcAft>
        <a:spcPct val="0"/>
      </a:spcAft>
      <a:defRPr kern="1200">
        <a:solidFill>
          <a:schemeClr val="tx1"/>
        </a:solidFill>
        <a:latin typeface="Arial" charset="0"/>
        <a:ea typeface="ＭＳ Ｐゴシック" charset="0"/>
        <a:cs typeface="Arial" charset="0"/>
      </a:defRPr>
    </a:lvl4pPr>
    <a:lvl5pPr marL="1828800" algn="l"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521415D9-36F7-43E2-AB2F-B90AF26B5E84}">
      <p14:sectionLst xmlns:p14="http://schemas.microsoft.com/office/powerpoint/2010/main">
        <p14:section name="Default Section" id="{C95DBD2C-9CAB-44C8-9716-52D1F3D21AEF}">
          <p14:sldIdLst>
            <p14:sldId id="2206"/>
            <p14:sldId id="2358"/>
            <p14:sldId id="2359"/>
            <p14:sldId id="2360"/>
            <p14:sldId id="2361"/>
            <p14:sldId id="2207"/>
            <p14:sldId id="2208"/>
            <p14:sldId id="2209"/>
            <p14:sldId id="2210"/>
            <p14:sldId id="2211"/>
            <p14:sldId id="2212"/>
            <p14:sldId id="2213"/>
            <p14:sldId id="2214"/>
          </p14:sldIdLst>
        </p14:section>
      </p14:sectionLst>
    </p:ext>
    <p:ext uri="{EFAFB233-063F-42B5-8137-9DF3F51BA10A}">
      <p15:sldGuideLst xmlns:p15="http://schemas.microsoft.com/office/powerpoint/2012/main">
        <p15:guide id="1" orient="horz" pos="288" userDrawn="1">
          <p15:clr>
            <a:srgbClr val="A4A3A4"/>
          </p15:clr>
        </p15:guide>
        <p15:guide id="2" orient="horz" pos="3168">
          <p15:clr>
            <a:srgbClr val="A4A3A4"/>
          </p15:clr>
        </p15:guide>
        <p15:guide id="3" orient="horz" pos="3518">
          <p15:clr>
            <a:srgbClr val="A4A3A4"/>
          </p15:clr>
        </p15:guide>
        <p15:guide id="4" pos="288" userDrawn="1">
          <p15:clr>
            <a:srgbClr val="A4A3A4"/>
          </p15:clr>
        </p15:guide>
        <p15:guide id="5" orient="horz" pos="792" userDrawn="1">
          <p15:clr>
            <a:srgbClr val="A4A3A4"/>
          </p15:clr>
        </p15:guide>
        <p15:guide id="6" pos="4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ara Wee" initials="TW" lastIdx="21" clrIdx="0"/>
  <p:cmAuthor id="1" name="Lisa Evanoff" initials="LE" lastIdx="11" clrIdx="1"/>
  <p:cmAuthor id="2" name="user" initials="u" lastIdx="1" clrIdx="2"/>
  <p:cmAuthor id="3" name="Yvette Plante" initials="YP"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C0C0C0"/>
    <a:srgbClr val="BBDDE6"/>
    <a:srgbClr val="FFE1E1"/>
    <a:srgbClr val="008000"/>
    <a:srgbClr val="47CFFF"/>
    <a:srgbClr val="FFFF99"/>
    <a:srgbClr val="BBE0E3"/>
    <a:srgbClr val="2F778A"/>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87" autoAdjust="0"/>
    <p:restoredTop sz="77739" autoAdjust="0"/>
  </p:normalViewPr>
  <p:slideViewPr>
    <p:cSldViewPr>
      <p:cViewPr varScale="1">
        <p:scale>
          <a:sx n="85" d="100"/>
          <a:sy n="85" d="100"/>
        </p:scale>
        <p:origin x="1884" y="84"/>
      </p:cViewPr>
      <p:guideLst>
        <p:guide orient="horz" pos="288"/>
        <p:guide orient="horz" pos="3168"/>
        <p:guide orient="horz" pos="3518"/>
        <p:guide pos="288"/>
        <p:guide orient="horz" pos="792"/>
        <p:guide pos="432"/>
      </p:guideLst>
    </p:cSldViewPr>
  </p:slideViewPr>
  <p:notesTextViewPr>
    <p:cViewPr>
      <p:scale>
        <a:sx n="100" d="100"/>
        <a:sy n="100" d="100"/>
      </p:scale>
      <p:origin x="0" y="0"/>
    </p:cViewPr>
  </p:notesTextViewPr>
  <p:sorterViewPr>
    <p:cViewPr>
      <p:scale>
        <a:sx n="66" d="100"/>
        <a:sy n="66" d="100"/>
      </p:scale>
      <p:origin x="0" y="0"/>
    </p:cViewPr>
  </p:sorter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Sad</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Angry</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Taking big risks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Hurting themselves or others </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Using drugs and alcohol </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4EA827BA-DDC4-4DDB-BE65-338B495217B7}">
      <dgm:prSet phldrT="[Text]" custT="1"/>
      <dgm:spPr>
        <a:solidFill>
          <a:schemeClr val="bg2"/>
        </a:solidFill>
      </dgm:spPr>
      <dgm:t>
        <a:bodyPr/>
        <a:lstStyle/>
        <a:p>
          <a:r>
            <a:rPr lang="en-US" sz="2200" b="0" dirty="0">
              <a:solidFill>
                <a:schemeClr val="tx2"/>
              </a:solidFill>
            </a:rPr>
            <a:t>Anxious</a:t>
          </a:r>
          <a:endParaRPr lang="en-CA" sz="2200" b="0" dirty="0">
            <a:solidFill>
              <a:schemeClr val="tx2"/>
            </a:solidFill>
          </a:endParaRPr>
        </a:p>
      </dgm:t>
    </dgm:pt>
    <dgm:pt modelId="{9F3F73FC-6436-4B7E-8B68-E8BBC0F04B43}" type="parTrans" cxnId="{15C4B54C-4A34-45E2-8DD4-653CC98E869E}">
      <dgm:prSet/>
      <dgm:spPr/>
      <dgm:t>
        <a:bodyPr/>
        <a:lstStyle/>
        <a:p>
          <a:endParaRPr lang="en-CA"/>
        </a:p>
      </dgm:t>
    </dgm:pt>
    <dgm:pt modelId="{46C13152-A484-435E-8CBA-887EB8D8F97C}" type="sibTrans" cxnId="{15C4B54C-4A34-45E2-8DD4-653CC98E869E}">
      <dgm:prSet/>
      <dgm:spPr/>
      <dgm:t>
        <a:bodyPr/>
        <a:lstStyle/>
        <a:p>
          <a:endParaRPr lang="en-CA"/>
        </a:p>
      </dgm:t>
    </dgm:pt>
    <dgm:pt modelId="{05B075A0-FBA0-42DC-9B04-28BECFEA72B4}">
      <dgm:prSet phldrT="[Text]" custT="1"/>
      <dgm:spPr>
        <a:solidFill>
          <a:schemeClr val="bg2"/>
        </a:solidFill>
      </dgm:spPr>
      <dgm:t>
        <a:bodyPr/>
        <a:lstStyle/>
        <a:p>
          <a:r>
            <a:rPr lang="en-US" sz="2200" b="0" dirty="0">
              <a:solidFill>
                <a:schemeClr val="tx2"/>
              </a:solidFill>
            </a:rPr>
            <a:t>Alone</a:t>
          </a:r>
          <a:endParaRPr lang="en-CA" sz="2200" b="0" dirty="0">
            <a:solidFill>
              <a:schemeClr val="tx2"/>
            </a:solidFill>
          </a:endParaRPr>
        </a:p>
      </dgm:t>
    </dgm:pt>
    <dgm:pt modelId="{2E5F1D3F-D7E3-4B9D-87F4-FB58621709B0}" type="parTrans" cxnId="{1487EC95-2840-40E1-B4E5-06DC113238DE}">
      <dgm:prSet/>
      <dgm:spPr/>
      <dgm:t>
        <a:bodyPr/>
        <a:lstStyle/>
        <a:p>
          <a:endParaRPr lang="en-CA"/>
        </a:p>
      </dgm:t>
    </dgm:pt>
    <dgm:pt modelId="{32F45D77-9B4E-43C0-85CA-27886AD12ED0}" type="sibTrans" cxnId="{1487EC95-2840-40E1-B4E5-06DC113238D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7">
        <dgm:presLayoutVars>
          <dgm:bulletEnabled val="1"/>
        </dgm:presLayoutVars>
      </dgm:prSet>
      <dgm:spPr/>
    </dgm:pt>
    <dgm:pt modelId="{1DF25417-6FE7-4D67-9165-AA1571D8FD69}" type="pres">
      <dgm:prSet presAssocID="{FB4DFA1F-9383-4ACB-BDBD-029C7907DA4C}" presName="sibTrans" presStyleCnt="0"/>
      <dgm:spPr/>
    </dgm:pt>
    <dgm:pt modelId="{D8A0B89C-401F-4248-A4C1-4190EF1FF05D}" type="pres">
      <dgm:prSet presAssocID="{4EA827BA-DDC4-4DDB-BE65-338B495217B7}" presName="node" presStyleLbl="node1" presStyleIdx="1" presStyleCnt="7">
        <dgm:presLayoutVars>
          <dgm:bulletEnabled val="1"/>
        </dgm:presLayoutVars>
      </dgm:prSet>
      <dgm:spPr/>
    </dgm:pt>
    <dgm:pt modelId="{58844F69-2577-41B4-AE1E-6E70297A709A}" type="pres">
      <dgm:prSet presAssocID="{46C13152-A484-435E-8CBA-887EB8D8F97C}" presName="sibTrans" presStyleCnt="0"/>
      <dgm:spPr/>
    </dgm:pt>
    <dgm:pt modelId="{64AE635C-139F-4578-B153-C05830460A26}" type="pres">
      <dgm:prSet presAssocID="{DD327EAB-15FC-43BA-9A58-BC85B010F61C}" presName="node" presStyleLbl="node1" presStyleIdx="2" presStyleCnt="7">
        <dgm:presLayoutVars>
          <dgm:bulletEnabled val="1"/>
        </dgm:presLayoutVars>
      </dgm:prSet>
      <dgm:spPr/>
    </dgm:pt>
    <dgm:pt modelId="{31395392-679E-449F-B0E0-E4DA9D10252D}" type="pres">
      <dgm:prSet presAssocID="{31031ACC-4C24-4D48-AF30-15CE978DDC53}" presName="sibTrans" presStyleCnt="0"/>
      <dgm:spPr/>
    </dgm:pt>
    <dgm:pt modelId="{70442005-8569-483B-9A4E-294EBFB33D1B}" type="pres">
      <dgm:prSet presAssocID="{05B075A0-FBA0-42DC-9B04-28BECFEA72B4}" presName="node" presStyleLbl="node1" presStyleIdx="3" presStyleCnt="7">
        <dgm:presLayoutVars>
          <dgm:bulletEnabled val="1"/>
        </dgm:presLayoutVars>
      </dgm:prSet>
      <dgm:spPr/>
    </dgm:pt>
    <dgm:pt modelId="{6D184483-C7D9-4A56-923E-490B86517301}" type="pres">
      <dgm:prSet presAssocID="{32F45D77-9B4E-43C0-85CA-27886AD12ED0}" presName="sibTrans" presStyleCnt="0"/>
      <dgm:spPr/>
    </dgm:pt>
    <dgm:pt modelId="{41059BE9-4B24-453B-9199-FE0B9FAADA13}" type="pres">
      <dgm:prSet presAssocID="{13437CE0-63A6-4F18-8D4B-F5D242B1EE7B}" presName="node" presStyleLbl="node1" presStyleIdx="4" presStyleCnt="7">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5" presStyleCnt="7">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6" presStyleCnt="7">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EF6CE82F-2EB1-4A4A-9D84-A8C966A9915E}" type="presOf" srcId="{4EA827BA-DDC4-4DDB-BE65-338B495217B7}" destId="{D8A0B89C-401F-4248-A4C1-4190EF1FF05D}" srcOrd="0" destOrd="0" presId="urn:microsoft.com/office/officeart/2005/8/layout/default"/>
    <dgm:cxn modelId="{083A5D3F-5F4C-4EFE-9713-A31FA75EDF7C}" type="presOf" srcId="{05B075A0-FBA0-42DC-9B04-28BECFEA72B4}" destId="{70442005-8569-483B-9A4E-294EBFB33D1B}"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15C4B54C-4A34-45E2-8DD4-653CC98E869E}" srcId="{89AA6793-58E2-477C-8F9F-6B079CA7FD81}" destId="{4EA827BA-DDC4-4DDB-BE65-338B495217B7}" srcOrd="1" destOrd="0" parTransId="{9F3F73FC-6436-4B7E-8B68-E8BBC0F04B43}" sibTransId="{46C13152-A484-435E-8CBA-887EB8D8F97C}"/>
    <dgm:cxn modelId="{F20E0193-EF80-442C-81E7-051EB6662665}" srcId="{89AA6793-58E2-477C-8F9F-6B079CA7FD81}" destId="{ABF36597-4609-4D35-BA24-A27AB378310C}" srcOrd="5" destOrd="0" parTransId="{4C8E6824-0F92-4BD1-99CA-231DD1FB0FEF}" sibTransId="{24ECA9E6-19EA-426E-88FA-AD4E6BEC8383}"/>
    <dgm:cxn modelId="{DD203E94-664A-4BB4-9F55-1C7249649235}" srcId="{89AA6793-58E2-477C-8F9F-6B079CA7FD81}" destId="{13437CE0-63A6-4F18-8D4B-F5D242B1EE7B}" srcOrd="4" destOrd="0" parTransId="{13863DBF-41B3-4D37-912B-9EACF0C49501}" sibTransId="{3E7E4C66-7B0E-419B-AB3F-A11A1F82222C}"/>
    <dgm:cxn modelId="{1487EC95-2840-40E1-B4E5-06DC113238DE}" srcId="{89AA6793-58E2-477C-8F9F-6B079CA7FD81}" destId="{05B075A0-FBA0-42DC-9B04-28BECFEA72B4}" srcOrd="3" destOrd="0" parTransId="{2E5F1D3F-D7E3-4B9D-87F4-FB58621709B0}" sibTransId="{32F45D77-9B4E-43C0-85CA-27886AD12ED0}"/>
    <dgm:cxn modelId="{5D8D43B4-A973-42F7-A45C-FE1A90F306E9}" srcId="{89AA6793-58E2-477C-8F9F-6B079CA7FD81}" destId="{DD327EAB-15FC-43BA-9A58-BC85B010F61C}" srcOrd="2"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6"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95221BBA-EB80-4D59-AA06-81765A3E58D2}" type="presParOf" srcId="{89C93680-5E77-41F8-85FE-1EE6E6A3D4C5}" destId="{D8A0B89C-401F-4248-A4C1-4190EF1FF05D}" srcOrd="2" destOrd="0" presId="urn:microsoft.com/office/officeart/2005/8/layout/default"/>
    <dgm:cxn modelId="{36A6624D-5F86-4BB2-9C85-F339AD50BE71}" type="presParOf" srcId="{89C93680-5E77-41F8-85FE-1EE6E6A3D4C5}" destId="{58844F69-2577-41B4-AE1E-6E70297A709A}"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9C02E1B0-BC10-4E60-B629-410D1D3EBFD5}" type="presParOf" srcId="{89C93680-5E77-41F8-85FE-1EE6E6A3D4C5}" destId="{70442005-8569-483B-9A4E-294EBFB33D1B}" srcOrd="6" destOrd="0" presId="urn:microsoft.com/office/officeart/2005/8/layout/default"/>
    <dgm:cxn modelId="{65FD62F3-3DF6-4547-94FC-7209E68FD1F2}" type="presParOf" srcId="{89C93680-5E77-41F8-85FE-1EE6E6A3D4C5}" destId="{6D184483-C7D9-4A56-923E-490B86517301}" srcOrd="7" destOrd="0" presId="urn:microsoft.com/office/officeart/2005/8/layout/default"/>
    <dgm:cxn modelId="{3A00B5E8-E492-4A66-B2C6-7CDA416AF109}" type="presParOf" srcId="{89C93680-5E77-41F8-85FE-1EE6E6A3D4C5}" destId="{41059BE9-4B24-453B-9199-FE0B9FAADA13}" srcOrd="8" destOrd="0" presId="urn:microsoft.com/office/officeart/2005/8/layout/default"/>
    <dgm:cxn modelId="{B2C8F0F2-DFD2-43E9-8D24-303FA816E52A}" type="presParOf" srcId="{89C93680-5E77-41F8-85FE-1EE6E6A3D4C5}" destId="{06D59DF6-6A29-4CC1-8286-D1BF4BB825BB}" srcOrd="9" destOrd="0" presId="urn:microsoft.com/office/officeart/2005/8/layout/default"/>
    <dgm:cxn modelId="{B949694F-C6A8-4883-BE6D-DD7CC4825A7F}" type="presParOf" srcId="{89C93680-5E77-41F8-85FE-1EE6E6A3D4C5}" destId="{6C4D10BB-ED5D-426A-9C4D-A2D87D8D74FD}" srcOrd="10" destOrd="0" presId="urn:microsoft.com/office/officeart/2005/8/layout/default"/>
    <dgm:cxn modelId="{A481D067-C106-4A35-867D-1A51E08A4A0F}" type="presParOf" srcId="{89C93680-5E77-41F8-85FE-1EE6E6A3D4C5}" destId="{42B6570C-361E-49A0-BCF7-FBCC8BF27354}" srcOrd="11" destOrd="0" presId="urn:microsoft.com/office/officeart/2005/8/layout/default"/>
    <dgm:cxn modelId="{F49B7DB6-CECC-42DF-95E2-25CF3F27795F}" type="presParOf" srcId="{89C93680-5E77-41F8-85FE-1EE6E6A3D4C5}" destId="{1F7ED37B-3518-407C-B000-67D441D7979F}"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Are you okay?</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Can I help?</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Be calm</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Be open</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Listen without judgment</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1809">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1809">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LinFactNeighborY="-41809">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1809">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1809">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95A27B61-DF33-41BB-A5FE-70CBA5E917A0}">
      <dgm:prSet phldrT="[Text]" custT="1"/>
      <dgm:spPr>
        <a:solidFill>
          <a:schemeClr val="bg2"/>
        </a:solidFill>
      </dgm:spPr>
      <dgm:t>
        <a:bodyPr/>
        <a:lstStyle/>
        <a:p>
          <a:r>
            <a:rPr lang="en-US" sz="2200" b="0" dirty="0">
              <a:solidFill>
                <a:schemeClr val="tx2"/>
              </a:solidFill>
            </a:rPr>
            <a:t>Cadet / JCR Leaders</a:t>
          </a:r>
          <a:endParaRPr lang="en-CA" sz="2200"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custT="1"/>
      <dgm:spPr>
        <a:solidFill>
          <a:schemeClr val="bg2"/>
        </a:solidFill>
      </dgm:spPr>
      <dgm:t>
        <a:bodyPr/>
        <a:lstStyle/>
        <a:p>
          <a:r>
            <a:rPr lang="en-US" sz="2200" b="0" dirty="0">
              <a:solidFill>
                <a:schemeClr val="tx2"/>
              </a:solidFill>
            </a:rPr>
            <a:t>Parents / Caregivers</a:t>
          </a:r>
          <a:endParaRPr lang="en-CA" sz="2200" b="0" dirty="0">
            <a:solidFill>
              <a:schemeClr val="tx2"/>
            </a:solidFill>
          </a:endParaRP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13437CE0-63A6-4F18-8D4B-F5D242B1EE7B}">
      <dgm:prSet phldrT="[Text]" custT="1"/>
      <dgm:spPr>
        <a:solidFill>
          <a:schemeClr val="bg2"/>
        </a:solidFill>
      </dgm:spPr>
      <dgm:t>
        <a:bodyPr/>
        <a:lstStyle/>
        <a:p>
          <a:r>
            <a:rPr lang="en-US" sz="2200" b="0" dirty="0">
              <a:solidFill>
                <a:schemeClr val="tx2"/>
              </a:solidFill>
            </a:rPr>
            <a:t>Counsellors /</a:t>
          </a:r>
          <a:br>
            <a:rPr lang="en-US" sz="2200" b="0" dirty="0">
              <a:solidFill>
                <a:schemeClr val="tx2"/>
              </a:solidFill>
            </a:rPr>
          </a:br>
          <a:r>
            <a:rPr lang="en-US" sz="2200" b="0" dirty="0">
              <a:solidFill>
                <a:schemeClr val="tx2"/>
              </a:solidFill>
            </a:rPr>
            <a:t>Teachers</a:t>
          </a:r>
          <a:endParaRPr lang="en-CA" sz="2200" b="0" dirty="0">
            <a:solidFill>
              <a:schemeClr val="tx2"/>
            </a:solidFill>
          </a:endParaRPr>
        </a:p>
      </dgm:t>
    </dgm:pt>
    <dgm:pt modelId="{13863DBF-41B3-4D37-912B-9EACF0C49501}" type="parTrans" cxnId="{DD203E94-664A-4BB4-9F55-1C7249649235}">
      <dgm:prSet/>
      <dgm:spPr/>
      <dgm:t>
        <a:bodyPr/>
        <a:lstStyle/>
        <a:p>
          <a:endParaRPr lang="en-CA"/>
        </a:p>
      </dgm:t>
    </dgm:pt>
    <dgm:pt modelId="{3E7E4C66-7B0E-419B-AB3F-A11A1F82222C}" type="sibTrans" cxnId="{DD203E94-664A-4BB4-9F55-1C7249649235}">
      <dgm:prSet/>
      <dgm:spPr/>
      <dgm:t>
        <a:bodyPr/>
        <a:lstStyle/>
        <a:p>
          <a:endParaRPr lang="en-CA"/>
        </a:p>
      </dgm:t>
    </dgm:pt>
    <dgm:pt modelId="{ABF36597-4609-4D35-BA24-A27AB378310C}">
      <dgm:prSet phldrT="[Text]" custT="1"/>
      <dgm:spPr>
        <a:solidFill>
          <a:schemeClr val="bg2"/>
        </a:solidFill>
      </dgm:spPr>
      <dgm:t>
        <a:bodyPr/>
        <a:lstStyle/>
        <a:p>
          <a:r>
            <a:rPr lang="en-US" sz="2200" b="0" dirty="0">
              <a:solidFill>
                <a:schemeClr val="tx2"/>
              </a:solidFill>
            </a:rPr>
            <a:t>Friends</a:t>
          </a:r>
          <a:endParaRPr lang="en-CA" sz="2200"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0B2D07EC-A186-42A5-BB83-7BBC06809B14}">
      <dgm:prSet phldrT="[Text]" custT="1"/>
      <dgm:spPr>
        <a:solidFill>
          <a:schemeClr val="bg2"/>
        </a:solidFill>
      </dgm:spPr>
      <dgm:t>
        <a:bodyPr/>
        <a:lstStyle/>
        <a:p>
          <a:r>
            <a:rPr lang="en-US" sz="2200" b="0" dirty="0">
              <a:solidFill>
                <a:schemeClr val="tx2"/>
              </a:solidFill>
            </a:rPr>
            <a:t>Kids Help Phone</a:t>
          </a:r>
          <a:endParaRPr lang="en-CA" sz="2200" b="0" dirty="0">
            <a:solidFill>
              <a:schemeClr val="tx2"/>
            </a:solidFill>
          </a:endParaRPr>
        </a:p>
      </dgm:t>
    </dgm:pt>
    <dgm:pt modelId="{06AAAA47-D5AE-4404-9F1A-52007FE371E5}" type="parTrans" cxnId="{67171DCC-F836-44A9-BD6F-4B60350A213E}">
      <dgm:prSet/>
      <dgm:spPr/>
      <dgm:t>
        <a:bodyPr/>
        <a:lstStyle/>
        <a:p>
          <a:endParaRPr lang="en-CA"/>
        </a:p>
      </dgm:t>
    </dgm:pt>
    <dgm:pt modelId="{E657C8AB-F9DA-43C7-8E9A-579FEB73D3D2}" type="sibTrans" cxnId="{67171DCC-F836-44A9-BD6F-4B60350A213E}">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5" custLinFactNeighborY="-46652">
        <dgm:presLayoutVars>
          <dgm:bulletEnabled val="1"/>
        </dgm:presLayoutVars>
      </dgm:prSet>
      <dgm:spPr/>
    </dgm:pt>
    <dgm:pt modelId="{1DF25417-6FE7-4D67-9165-AA1571D8FD69}" type="pres">
      <dgm:prSet presAssocID="{FB4DFA1F-9383-4ACB-BDBD-029C7907DA4C}" presName="sibTrans" presStyleCnt="0"/>
      <dgm:spPr/>
    </dgm:pt>
    <dgm:pt modelId="{64AE635C-139F-4578-B153-C05830460A26}" type="pres">
      <dgm:prSet presAssocID="{DD327EAB-15FC-43BA-9A58-BC85B010F61C}" presName="node" presStyleLbl="node1" presStyleIdx="1" presStyleCnt="5" custLinFactNeighborY="-46652">
        <dgm:presLayoutVars>
          <dgm:bulletEnabled val="1"/>
        </dgm:presLayoutVars>
      </dgm:prSet>
      <dgm:spPr/>
    </dgm:pt>
    <dgm:pt modelId="{31395392-679E-449F-B0E0-E4DA9D10252D}" type="pres">
      <dgm:prSet presAssocID="{31031ACC-4C24-4D48-AF30-15CE978DDC53}" presName="sibTrans" presStyleCnt="0"/>
      <dgm:spPr/>
    </dgm:pt>
    <dgm:pt modelId="{41059BE9-4B24-453B-9199-FE0B9FAADA13}" type="pres">
      <dgm:prSet presAssocID="{13437CE0-63A6-4F18-8D4B-F5D242B1EE7B}" presName="node" presStyleLbl="node1" presStyleIdx="2" presStyleCnt="5" custScaleX="110213" custLinFactNeighborY="-46652">
        <dgm:presLayoutVars>
          <dgm:bulletEnabled val="1"/>
        </dgm:presLayoutVars>
      </dgm:prSet>
      <dgm:spPr/>
    </dgm:pt>
    <dgm:pt modelId="{06D59DF6-6A29-4CC1-8286-D1BF4BB825BB}" type="pres">
      <dgm:prSet presAssocID="{3E7E4C66-7B0E-419B-AB3F-A11A1F82222C}" presName="sibTrans" presStyleCnt="0"/>
      <dgm:spPr/>
    </dgm:pt>
    <dgm:pt modelId="{6C4D10BB-ED5D-426A-9C4D-A2D87D8D74FD}" type="pres">
      <dgm:prSet presAssocID="{ABF36597-4609-4D35-BA24-A27AB378310C}" presName="node" presStyleLbl="node1" presStyleIdx="3" presStyleCnt="5" custLinFactNeighborY="-46652">
        <dgm:presLayoutVars>
          <dgm:bulletEnabled val="1"/>
        </dgm:presLayoutVars>
      </dgm:prSet>
      <dgm:spPr/>
    </dgm:pt>
    <dgm:pt modelId="{42B6570C-361E-49A0-BCF7-FBCC8BF27354}" type="pres">
      <dgm:prSet presAssocID="{24ECA9E6-19EA-426E-88FA-AD4E6BEC8383}" presName="sibTrans" presStyleCnt="0"/>
      <dgm:spPr/>
    </dgm:pt>
    <dgm:pt modelId="{1F7ED37B-3518-407C-B000-67D441D7979F}" type="pres">
      <dgm:prSet presAssocID="{0B2D07EC-A186-42A5-BB83-7BBC06809B14}" presName="node" presStyleLbl="node1" presStyleIdx="4" presStyleCnt="5" custLinFactNeighborY="-46652">
        <dgm:presLayoutVars>
          <dgm:bulletEnabled val="1"/>
        </dgm:presLayoutVars>
      </dgm:prSet>
      <dgm:spPr/>
    </dgm:pt>
  </dgm:ptLst>
  <dgm:cxnLst>
    <dgm:cxn modelId="{57266614-87CC-4C33-88A0-E6DAAC9D9D1F}" type="presOf" srcId="{DD327EAB-15FC-43BA-9A58-BC85B010F61C}" destId="{64AE635C-139F-4578-B153-C05830460A26}"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20E0193-EF80-442C-81E7-051EB6662665}" srcId="{89AA6793-58E2-477C-8F9F-6B079CA7FD81}" destId="{ABF36597-4609-4D35-BA24-A27AB378310C}" srcOrd="3" destOrd="0" parTransId="{4C8E6824-0F92-4BD1-99CA-231DD1FB0FEF}" sibTransId="{24ECA9E6-19EA-426E-88FA-AD4E6BEC8383}"/>
    <dgm:cxn modelId="{DD203E94-664A-4BB4-9F55-1C7249649235}" srcId="{89AA6793-58E2-477C-8F9F-6B079CA7FD81}" destId="{13437CE0-63A6-4F18-8D4B-F5D242B1EE7B}" srcOrd="2" destOrd="0" parTransId="{13863DBF-41B3-4D37-912B-9EACF0C49501}" sibTransId="{3E7E4C66-7B0E-419B-AB3F-A11A1F82222C}"/>
    <dgm:cxn modelId="{5D8D43B4-A973-42F7-A45C-FE1A90F306E9}" srcId="{89AA6793-58E2-477C-8F9F-6B079CA7FD81}" destId="{DD327EAB-15FC-43BA-9A58-BC85B010F61C}" srcOrd="1" destOrd="0" parTransId="{EEBD9CD8-2ADB-4BF6-A36B-34EF3AE231DD}" sibTransId="{31031ACC-4C24-4D48-AF30-15CE978DDC53}"/>
    <dgm:cxn modelId="{417BDFC6-0F08-4E30-8F24-6D13E0AD6820}" type="presOf" srcId="{0B2D07EC-A186-42A5-BB83-7BBC06809B14}" destId="{1F7ED37B-3518-407C-B000-67D441D7979F}" srcOrd="0" destOrd="0" presId="urn:microsoft.com/office/officeart/2005/8/layout/default"/>
    <dgm:cxn modelId="{67171DCC-F836-44A9-BD6F-4B60350A213E}" srcId="{89AA6793-58E2-477C-8F9F-6B079CA7FD81}" destId="{0B2D07EC-A186-42A5-BB83-7BBC06809B14}" srcOrd="4" destOrd="0" parTransId="{06AAAA47-D5AE-4404-9F1A-52007FE371E5}" sibTransId="{E657C8AB-F9DA-43C7-8E9A-579FEB73D3D2}"/>
    <dgm:cxn modelId="{FAB6C5D2-E48E-4B7D-BFF5-1FE8B74B27E2}" type="presOf" srcId="{95A27B61-DF33-41BB-A5FE-70CBA5E917A0}" destId="{B8177799-26E0-41F1-9AC4-8CFD1D91B05A}" srcOrd="0" destOrd="0" presId="urn:microsoft.com/office/officeart/2005/8/layout/default"/>
    <dgm:cxn modelId="{75FAFDE1-CEE9-443A-97F2-AEF3DF2D9EDE}" type="presOf" srcId="{13437CE0-63A6-4F18-8D4B-F5D242B1EE7B}" destId="{41059BE9-4B24-453B-9199-FE0B9FAADA13}"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8F9A99F9-AA7E-4162-910D-6095DAF85001}" type="presParOf" srcId="{89C93680-5E77-41F8-85FE-1EE6E6A3D4C5}" destId="{64AE635C-139F-4578-B153-C05830460A26}" srcOrd="2" destOrd="0" presId="urn:microsoft.com/office/officeart/2005/8/layout/default"/>
    <dgm:cxn modelId="{F3C24672-E711-46C4-8D10-AB90EBBD2838}" type="presParOf" srcId="{89C93680-5E77-41F8-85FE-1EE6E6A3D4C5}" destId="{31395392-679E-449F-B0E0-E4DA9D10252D}" srcOrd="3" destOrd="0" presId="urn:microsoft.com/office/officeart/2005/8/layout/default"/>
    <dgm:cxn modelId="{3A00B5E8-E492-4A66-B2C6-7CDA416AF109}" type="presParOf" srcId="{89C93680-5E77-41F8-85FE-1EE6E6A3D4C5}" destId="{41059BE9-4B24-453B-9199-FE0B9FAADA13}" srcOrd="4" destOrd="0" presId="urn:microsoft.com/office/officeart/2005/8/layout/default"/>
    <dgm:cxn modelId="{B2C8F0F2-DFD2-43E9-8D24-303FA816E52A}" type="presParOf" srcId="{89C93680-5E77-41F8-85FE-1EE6E6A3D4C5}" destId="{06D59DF6-6A29-4CC1-8286-D1BF4BB825BB}" srcOrd="5" destOrd="0" presId="urn:microsoft.com/office/officeart/2005/8/layout/default"/>
    <dgm:cxn modelId="{B949694F-C6A8-4883-BE6D-DD7CC4825A7F}" type="presParOf" srcId="{89C93680-5E77-41F8-85FE-1EE6E6A3D4C5}" destId="{6C4D10BB-ED5D-426A-9C4D-A2D87D8D74FD}" srcOrd="6" destOrd="0" presId="urn:microsoft.com/office/officeart/2005/8/layout/default"/>
    <dgm:cxn modelId="{A481D067-C106-4A35-867D-1A51E08A4A0F}" type="presParOf" srcId="{89C93680-5E77-41F8-85FE-1EE6E6A3D4C5}" destId="{42B6570C-361E-49A0-BCF7-FBCC8BF27354}" srcOrd="7" destOrd="0" presId="urn:microsoft.com/office/officeart/2005/8/layout/default"/>
    <dgm:cxn modelId="{F49B7DB6-CECC-42DF-95E2-25CF3F27795F}" type="presParOf" srcId="{89C93680-5E77-41F8-85FE-1EE6E6A3D4C5}" destId="{1F7ED37B-3518-407C-B000-67D441D7979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9AA6793-58E2-477C-8F9F-6B079CA7FD81}" type="doc">
      <dgm:prSet loTypeId="urn:microsoft.com/office/officeart/2005/8/layout/default" loCatId="list" qsTypeId="urn:microsoft.com/office/officeart/2005/8/quickstyle/simple1" qsCatId="simple" csTypeId="urn:microsoft.com/office/officeart/2005/8/colors/accent3_5" csCatId="accent3" phldr="1"/>
      <dgm:spPr/>
      <dgm:t>
        <a:bodyPr/>
        <a:lstStyle/>
        <a:p>
          <a:endParaRPr lang="en-CA"/>
        </a:p>
      </dgm:t>
    </dgm:pt>
    <dgm:pt modelId="{95A27B61-DF33-41BB-A5FE-70CBA5E917A0}">
      <dgm:prSet phldrT="[Text]"/>
      <dgm:spPr>
        <a:solidFill>
          <a:schemeClr val="bg2"/>
        </a:solidFill>
      </dgm:spPr>
      <dgm:t>
        <a:bodyPr/>
        <a:lstStyle/>
        <a:p>
          <a:r>
            <a:rPr lang="en-US" b="0" dirty="0">
              <a:solidFill>
                <a:schemeClr val="tx2"/>
              </a:solidFill>
            </a:rPr>
            <a:t>Journal</a:t>
          </a:r>
          <a:endParaRPr lang="en-CA" b="0" dirty="0">
            <a:solidFill>
              <a:schemeClr val="tx2"/>
            </a:solidFill>
          </a:endParaRPr>
        </a:p>
      </dgm:t>
    </dgm:pt>
    <dgm:pt modelId="{D3508647-6DDF-430B-8260-70906A03260C}" type="parTrans" cxnId="{1B2D2867-37BC-4387-92BC-15C1B9CE1F97}">
      <dgm:prSet/>
      <dgm:spPr/>
      <dgm:t>
        <a:bodyPr/>
        <a:lstStyle/>
        <a:p>
          <a:endParaRPr lang="en-CA"/>
        </a:p>
      </dgm:t>
    </dgm:pt>
    <dgm:pt modelId="{FB4DFA1F-9383-4ACB-BDBD-029C7907DA4C}" type="sibTrans" cxnId="{1B2D2867-37BC-4387-92BC-15C1B9CE1F97}">
      <dgm:prSet/>
      <dgm:spPr/>
      <dgm:t>
        <a:bodyPr/>
        <a:lstStyle/>
        <a:p>
          <a:endParaRPr lang="en-CA"/>
        </a:p>
      </dgm:t>
    </dgm:pt>
    <dgm:pt modelId="{DD327EAB-15FC-43BA-9A58-BC85B010F61C}">
      <dgm:prSet phldrT="[Text]"/>
      <dgm:spPr>
        <a:solidFill>
          <a:schemeClr val="bg2"/>
        </a:solidFill>
      </dgm:spPr>
      <dgm:t>
        <a:bodyPr/>
        <a:lstStyle/>
        <a:p>
          <a:r>
            <a:rPr lang="en-US" b="0" dirty="0">
              <a:solidFill>
                <a:schemeClr val="tx2"/>
              </a:solidFill>
            </a:rPr>
            <a:t>Sports / Exercise</a:t>
          </a:r>
        </a:p>
      </dgm:t>
    </dgm:pt>
    <dgm:pt modelId="{EEBD9CD8-2ADB-4BF6-A36B-34EF3AE231DD}" type="parTrans" cxnId="{5D8D43B4-A973-42F7-A45C-FE1A90F306E9}">
      <dgm:prSet/>
      <dgm:spPr/>
      <dgm:t>
        <a:bodyPr/>
        <a:lstStyle/>
        <a:p>
          <a:endParaRPr lang="en-CA"/>
        </a:p>
      </dgm:t>
    </dgm:pt>
    <dgm:pt modelId="{31031ACC-4C24-4D48-AF30-15CE978DDC53}" type="sibTrans" cxnId="{5D8D43B4-A973-42F7-A45C-FE1A90F306E9}">
      <dgm:prSet/>
      <dgm:spPr/>
      <dgm:t>
        <a:bodyPr/>
        <a:lstStyle/>
        <a:p>
          <a:endParaRPr lang="en-CA"/>
        </a:p>
      </dgm:t>
    </dgm:pt>
    <dgm:pt modelId="{ABF36597-4609-4D35-BA24-A27AB378310C}">
      <dgm:prSet phldrT="[Text]"/>
      <dgm:spPr>
        <a:solidFill>
          <a:schemeClr val="bg2"/>
        </a:solidFill>
      </dgm:spPr>
      <dgm:t>
        <a:bodyPr/>
        <a:lstStyle/>
        <a:p>
          <a:r>
            <a:rPr lang="en-US" b="0" dirty="0">
              <a:solidFill>
                <a:schemeClr val="tx2"/>
              </a:solidFill>
            </a:rPr>
            <a:t>Eat healthy</a:t>
          </a:r>
          <a:endParaRPr lang="en-CA" b="0" dirty="0">
            <a:solidFill>
              <a:schemeClr val="tx2"/>
            </a:solidFill>
          </a:endParaRPr>
        </a:p>
      </dgm:t>
    </dgm:pt>
    <dgm:pt modelId="{4C8E6824-0F92-4BD1-99CA-231DD1FB0FEF}" type="parTrans" cxnId="{F20E0193-EF80-442C-81E7-051EB6662665}">
      <dgm:prSet/>
      <dgm:spPr/>
      <dgm:t>
        <a:bodyPr/>
        <a:lstStyle/>
        <a:p>
          <a:endParaRPr lang="en-CA"/>
        </a:p>
      </dgm:t>
    </dgm:pt>
    <dgm:pt modelId="{24ECA9E6-19EA-426E-88FA-AD4E6BEC8383}" type="sibTrans" cxnId="{F20E0193-EF80-442C-81E7-051EB6662665}">
      <dgm:prSet/>
      <dgm:spPr/>
      <dgm:t>
        <a:bodyPr/>
        <a:lstStyle/>
        <a:p>
          <a:endParaRPr lang="en-CA"/>
        </a:p>
      </dgm:t>
    </dgm:pt>
    <dgm:pt modelId="{E7C955D0-64A0-445E-B773-2DC70077FDD6}">
      <dgm:prSet phldrT="[Text]"/>
      <dgm:spPr>
        <a:solidFill>
          <a:schemeClr val="bg2"/>
        </a:solidFill>
      </dgm:spPr>
      <dgm:t>
        <a:bodyPr/>
        <a:lstStyle/>
        <a:p>
          <a:r>
            <a:rPr lang="en-US" b="0" dirty="0">
              <a:solidFill>
                <a:schemeClr val="tx2"/>
              </a:solidFill>
            </a:rPr>
            <a:t>Music</a:t>
          </a:r>
          <a:endParaRPr lang="en-CA" b="0" dirty="0">
            <a:solidFill>
              <a:schemeClr val="tx2"/>
            </a:solidFill>
          </a:endParaRPr>
        </a:p>
      </dgm:t>
    </dgm:pt>
    <dgm:pt modelId="{3EFF2F17-6F97-4829-AB64-37EA6A41AEF8}" type="parTrans" cxnId="{8A89D41F-B832-403A-9509-24324C26CB2A}">
      <dgm:prSet/>
      <dgm:spPr/>
      <dgm:t>
        <a:bodyPr/>
        <a:lstStyle/>
        <a:p>
          <a:endParaRPr lang="en-CA"/>
        </a:p>
      </dgm:t>
    </dgm:pt>
    <dgm:pt modelId="{5C0B6A27-D8A0-4000-9A05-77241B6EEAED}" type="sibTrans" cxnId="{8A89D41F-B832-403A-9509-24324C26CB2A}">
      <dgm:prSet/>
      <dgm:spPr/>
      <dgm:t>
        <a:bodyPr/>
        <a:lstStyle/>
        <a:p>
          <a:endParaRPr lang="en-CA"/>
        </a:p>
      </dgm:t>
    </dgm:pt>
    <dgm:pt modelId="{97C62965-2136-4EC9-AA96-21A29BEC63B5}">
      <dgm:prSet phldrT="[Text]"/>
      <dgm:spPr>
        <a:solidFill>
          <a:schemeClr val="bg2"/>
        </a:solidFill>
      </dgm:spPr>
      <dgm:t>
        <a:bodyPr/>
        <a:lstStyle/>
        <a:p>
          <a:pPr>
            <a:spcAft>
              <a:spcPts val="0"/>
            </a:spcAft>
          </a:pPr>
          <a:r>
            <a:rPr lang="en-US" b="0" dirty="0">
              <a:solidFill>
                <a:schemeClr val="tx2"/>
              </a:solidFill>
            </a:rPr>
            <a:t>Bead / </a:t>
          </a:r>
        </a:p>
        <a:p>
          <a:pPr>
            <a:spcAft>
              <a:spcPts val="0"/>
            </a:spcAft>
          </a:pPr>
          <a:r>
            <a:rPr lang="en-US" b="0" dirty="0">
              <a:solidFill>
                <a:schemeClr val="tx2"/>
              </a:solidFill>
            </a:rPr>
            <a:t>Sew / </a:t>
          </a:r>
        </a:p>
        <a:p>
          <a:pPr>
            <a:spcAft>
              <a:spcPct val="35000"/>
            </a:spcAft>
          </a:pPr>
          <a:r>
            <a:rPr lang="en-US" b="0" dirty="0">
              <a:solidFill>
                <a:schemeClr val="tx2"/>
              </a:solidFill>
            </a:rPr>
            <a:t>Draw / Poetry</a:t>
          </a:r>
        </a:p>
      </dgm:t>
    </dgm:pt>
    <dgm:pt modelId="{16C7B115-6778-4E2D-A077-0FAD482E3A0A}" type="parTrans" cxnId="{2361F096-E342-4D2E-9DAD-653B4F00E1B9}">
      <dgm:prSet/>
      <dgm:spPr/>
      <dgm:t>
        <a:bodyPr/>
        <a:lstStyle/>
        <a:p>
          <a:endParaRPr lang="en-CA"/>
        </a:p>
      </dgm:t>
    </dgm:pt>
    <dgm:pt modelId="{0130B385-2A14-41C9-9246-DE6B41DA39FF}" type="sibTrans" cxnId="{2361F096-E342-4D2E-9DAD-653B4F00E1B9}">
      <dgm:prSet/>
      <dgm:spPr/>
      <dgm:t>
        <a:bodyPr/>
        <a:lstStyle/>
        <a:p>
          <a:endParaRPr lang="en-CA"/>
        </a:p>
      </dgm:t>
    </dgm:pt>
    <dgm:pt modelId="{CCF09ECA-8B92-451A-83FD-38EB8225ADFA}">
      <dgm:prSet phldrT="[Text]"/>
      <dgm:spPr>
        <a:solidFill>
          <a:schemeClr val="bg2"/>
        </a:solidFill>
      </dgm:spPr>
      <dgm:t>
        <a:bodyPr/>
        <a:lstStyle/>
        <a:p>
          <a:r>
            <a:rPr lang="en-US" b="0" dirty="0">
              <a:solidFill>
                <a:schemeClr val="tx2"/>
              </a:solidFill>
            </a:rPr>
            <a:t>Time with animals</a:t>
          </a:r>
        </a:p>
      </dgm:t>
    </dgm:pt>
    <dgm:pt modelId="{CFDD8CA1-90CE-470D-96A1-41FA3024ECC2}" type="parTrans" cxnId="{BCAE01EC-5C33-456E-BE65-A2A3CBD10A12}">
      <dgm:prSet/>
      <dgm:spPr/>
      <dgm:t>
        <a:bodyPr/>
        <a:lstStyle/>
        <a:p>
          <a:endParaRPr lang="en-CA"/>
        </a:p>
      </dgm:t>
    </dgm:pt>
    <dgm:pt modelId="{769EA6FE-992F-43CB-94F2-4F54AC8BF68B}" type="sibTrans" cxnId="{BCAE01EC-5C33-456E-BE65-A2A3CBD10A12}">
      <dgm:prSet/>
      <dgm:spPr/>
      <dgm:t>
        <a:bodyPr/>
        <a:lstStyle/>
        <a:p>
          <a:endParaRPr lang="en-CA"/>
        </a:p>
      </dgm:t>
    </dgm:pt>
    <dgm:pt modelId="{516C8E31-6D0B-4D5F-85A9-07F0BBEB3C2A}">
      <dgm:prSet phldrT="[Text]"/>
      <dgm:spPr>
        <a:solidFill>
          <a:schemeClr val="bg2"/>
        </a:solidFill>
      </dgm:spPr>
      <dgm:t>
        <a:bodyPr/>
        <a:lstStyle/>
        <a:p>
          <a:r>
            <a:rPr lang="en-US" b="0" dirty="0">
              <a:solidFill>
                <a:schemeClr val="tx2"/>
              </a:solidFill>
            </a:rPr>
            <a:t>Hunt / Hike / Nature</a:t>
          </a:r>
        </a:p>
      </dgm:t>
    </dgm:pt>
    <dgm:pt modelId="{B15B8CAB-68FA-44D8-A3F7-E0DB45CE556F}" type="parTrans" cxnId="{60564712-0EDB-47F9-ADD8-5419209184E8}">
      <dgm:prSet/>
      <dgm:spPr/>
      <dgm:t>
        <a:bodyPr/>
        <a:lstStyle/>
        <a:p>
          <a:endParaRPr lang="en-CA"/>
        </a:p>
      </dgm:t>
    </dgm:pt>
    <dgm:pt modelId="{503F486C-E786-404D-82A9-DA4B6C64C11D}" type="sibTrans" cxnId="{60564712-0EDB-47F9-ADD8-5419209184E8}">
      <dgm:prSet/>
      <dgm:spPr/>
      <dgm:t>
        <a:bodyPr/>
        <a:lstStyle/>
        <a:p>
          <a:endParaRPr lang="en-CA"/>
        </a:p>
      </dgm:t>
    </dgm:pt>
    <dgm:pt modelId="{76B42A65-6CFC-41B6-9AA0-AE27E04465EA}">
      <dgm:prSet phldrT="[Text]"/>
      <dgm:spPr>
        <a:solidFill>
          <a:schemeClr val="bg2"/>
        </a:solidFill>
      </dgm:spPr>
      <dgm:t>
        <a:bodyPr/>
        <a:lstStyle/>
        <a:p>
          <a:r>
            <a:rPr lang="en-US" b="0" dirty="0">
              <a:solidFill>
                <a:schemeClr val="tx2"/>
              </a:solidFill>
            </a:rPr>
            <a:t>Video / Movie theatre</a:t>
          </a:r>
        </a:p>
      </dgm:t>
    </dgm:pt>
    <dgm:pt modelId="{32B14C8B-1507-4205-B7BA-59314C9F1D70}" type="parTrans" cxnId="{6AF6AA96-F98B-49F5-A087-10A9821AF90B}">
      <dgm:prSet/>
      <dgm:spPr/>
      <dgm:t>
        <a:bodyPr/>
        <a:lstStyle/>
        <a:p>
          <a:endParaRPr lang="en-CA"/>
        </a:p>
      </dgm:t>
    </dgm:pt>
    <dgm:pt modelId="{31F308DF-D2CB-47B7-A664-51EC346ECB4C}" type="sibTrans" cxnId="{6AF6AA96-F98B-49F5-A087-10A9821AF90B}">
      <dgm:prSet/>
      <dgm:spPr/>
      <dgm:t>
        <a:bodyPr/>
        <a:lstStyle/>
        <a:p>
          <a:endParaRPr lang="en-CA"/>
        </a:p>
      </dgm:t>
    </dgm:pt>
    <dgm:pt modelId="{1C225AC4-FD1D-4CA9-B621-86B7D5C0D40F}">
      <dgm:prSet phldrT="[Text]"/>
      <dgm:spPr>
        <a:solidFill>
          <a:schemeClr val="bg2"/>
        </a:solidFill>
      </dgm:spPr>
      <dgm:t>
        <a:bodyPr/>
        <a:lstStyle/>
        <a:p>
          <a:r>
            <a:rPr lang="en-US" b="0" dirty="0">
              <a:solidFill>
                <a:schemeClr val="tx2"/>
              </a:solidFill>
            </a:rPr>
            <a:t>Socialize</a:t>
          </a:r>
          <a:endParaRPr lang="en-CA" b="0" dirty="0">
            <a:solidFill>
              <a:schemeClr val="tx2"/>
            </a:solidFill>
          </a:endParaRPr>
        </a:p>
      </dgm:t>
    </dgm:pt>
    <dgm:pt modelId="{DC2C7CC3-5068-4A37-8E8E-19E543EACAA0}" type="parTrans" cxnId="{48068A72-A2EE-4CF0-91B7-B1842BDBCC5C}">
      <dgm:prSet/>
      <dgm:spPr/>
      <dgm:t>
        <a:bodyPr/>
        <a:lstStyle/>
        <a:p>
          <a:endParaRPr lang="en-CA"/>
        </a:p>
      </dgm:t>
    </dgm:pt>
    <dgm:pt modelId="{F602D7C1-E6DE-4D20-9C02-E03C311E496E}" type="sibTrans" cxnId="{48068A72-A2EE-4CF0-91B7-B1842BDBCC5C}">
      <dgm:prSet/>
      <dgm:spPr/>
      <dgm:t>
        <a:bodyPr/>
        <a:lstStyle/>
        <a:p>
          <a:endParaRPr lang="en-CA"/>
        </a:p>
      </dgm:t>
    </dgm:pt>
    <dgm:pt modelId="{D6B88CD1-77CA-47AB-AAF5-24BEB6ACCDF3}">
      <dgm:prSet phldrT="[Text]"/>
      <dgm:spPr>
        <a:solidFill>
          <a:schemeClr val="bg2"/>
        </a:solidFill>
      </dgm:spPr>
      <dgm:t>
        <a:bodyPr/>
        <a:lstStyle/>
        <a:p>
          <a:r>
            <a:rPr lang="en-US" b="0" dirty="0">
              <a:solidFill>
                <a:schemeClr val="tx2"/>
              </a:solidFill>
            </a:rPr>
            <a:t>Talk to family and friends</a:t>
          </a:r>
          <a:endParaRPr lang="en-CA" b="0" dirty="0">
            <a:solidFill>
              <a:schemeClr val="tx2"/>
            </a:solidFill>
          </a:endParaRPr>
        </a:p>
      </dgm:t>
    </dgm:pt>
    <dgm:pt modelId="{1E55B6AA-C96A-4623-878E-72D70700406E}" type="parTrans" cxnId="{78C36B1E-7194-4F41-BF4B-2058307760D1}">
      <dgm:prSet/>
      <dgm:spPr/>
      <dgm:t>
        <a:bodyPr/>
        <a:lstStyle/>
        <a:p>
          <a:endParaRPr lang="en-CA"/>
        </a:p>
      </dgm:t>
    </dgm:pt>
    <dgm:pt modelId="{9F1ACE25-26CF-4D1B-96E7-DA1B371221B8}" type="sibTrans" cxnId="{78C36B1E-7194-4F41-BF4B-2058307760D1}">
      <dgm:prSet/>
      <dgm:spPr/>
      <dgm:t>
        <a:bodyPr/>
        <a:lstStyle/>
        <a:p>
          <a:endParaRPr lang="en-CA"/>
        </a:p>
      </dgm:t>
    </dgm:pt>
    <dgm:pt modelId="{89C93680-5E77-41F8-85FE-1EE6E6A3D4C5}" type="pres">
      <dgm:prSet presAssocID="{89AA6793-58E2-477C-8F9F-6B079CA7FD81}" presName="diagram" presStyleCnt="0">
        <dgm:presLayoutVars>
          <dgm:dir/>
          <dgm:resizeHandles val="exact"/>
        </dgm:presLayoutVars>
      </dgm:prSet>
      <dgm:spPr/>
    </dgm:pt>
    <dgm:pt modelId="{B8177799-26E0-41F1-9AC4-8CFD1D91B05A}" type="pres">
      <dgm:prSet presAssocID="{95A27B61-DF33-41BB-A5FE-70CBA5E917A0}" presName="node" presStyleLbl="node1" presStyleIdx="0" presStyleCnt="10" custLinFactNeighborX="-126" custLinFactNeighborY="-2109">
        <dgm:presLayoutVars>
          <dgm:bulletEnabled val="1"/>
        </dgm:presLayoutVars>
      </dgm:prSet>
      <dgm:spPr/>
    </dgm:pt>
    <dgm:pt modelId="{1DF25417-6FE7-4D67-9165-AA1571D8FD69}" type="pres">
      <dgm:prSet presAssocID="{FB4DFA1F-9383-4ACB-BDBD-029C7907DA4C}" presName="sibTrans" presStyleCnt="0"/>
      <dgm:spPr/>
    </dgm:pt>
    <dgm:pt modelId="{0567FA1A-9722-4067-BD21-7C7CE50D0487}" type="pres">
      <dgm:prSet presAssocID="{E7C955D0-64A0-445E-B773-2DC70077FDD6}" presName="node" presStyleLbl="node1" presStyleIdx="1" presStyleCnt="10">
        <dgm:presLayoutVars>
          <dgm:bulletEnabled val="1"/>
        </dgm:presLayoutVars>
      </dgm:prSet>
      <dgm:spPr/>
    </dgm:pt>
    <dgm:pt modelId="{7736133B-6ED5-4916-87A4-6ABA661E9423}" type="pres">
      <dgm:prSet presAssocID="{5C0B6A27-D8A0-4000-9A05-77241B6EEAED}" presName="sibTrans" presStyleCnt="0"/>
      <dgm:spPr/>
    </dgm:pt>
    <dgm:pt modelId="{64AE635C-139F-4578-B153-C05830460A26}" type="pres">
      <dgm:prSet presAssocID="{DD327EAB-15FC-43BA-9A58-BC85B010F61C}" presName="node" presStyleLbl="node1" presStyleIdx="2" presStyleCnt="10">
        <dgm:presLayoutVars>
          <dgm:bulletEnabled val="1"/>
        </dgm:presLayoutVars>
      </dgm:prSet>
      <dgm:spPr/>
    </dgm:pt>
    <dgm:pt modelId="{31395392-679E-449F-B0E0-E4DA9D10252D}" type="pres">
      <dgm:prSet presAssocID="{31031ACC-4C24-4D48-AF30-15CE978DDC53}" presName="sibTrans" presStyleCnt="0"/>
      <dgm:spPr/>
    </dgm:pt>
    <dgm:pt modelId="{EDD25F17-7E62-4276-A779-CF8F12F81F98}" type="pres">
      <dgm:prSet presAssocID="{CCF09ECA-8B92-451A-83FD-38EB8225ADFA}" presName="node" presStyleLbl="node1" presStyleIdx="3" presStyleCnt="10">
        <dgm:presLayoutVars>
          <dgm:bulletEnabled val="1"/>
        </dgm:presLayoutVars>
      </dgm:prSet>
      <dgm:spPr/>
    </dgm:pt>
    <dgm:pt modelId="{494F0CEE-4BF1-4E12-9D4C-AC863A623483}" type="pres">
      <dgm:prSet presAssocID="{769EA6FE-992F-43CB-94F2-4F54AC8BF68B}" presName="sibTrans" presStyleCnt="0"/>
      <dgm:spPr/>
    </dgm:pt>
    <dgm:pt modelId="{49364399-449D-4A2F-BE5E-89AC7A671DE0}" type="pres">
      <dgm:prSet presAssocID="{76B42A65-6CFC-41B6-9AA0-AE27E04465EA}" presName="node" presStyleLbl="node1" presStyleIdx="4" presStyleCnt="10">
        <dgm:presLayoutVars>
          <dgm:bulletEnabled val="1"/>
        </dgm:presLayoutVars>
      </dgm:prSet>
      <dgm:spPr/>
    </dgm:pt>
    <dgm:pt modelId="{319E82F5-0D83-4045-867B-7DF4DD4F4749}" type="pres">
      <dgm:prSet presAssocID="{31F308DF-D2CB-47B7-A664-51EC346ECB4C}" presName="sibTrans" presStyleCnt="0"/>
      <dgm:spPr/>
    </dgm:pt>
    <dgm:pt modelId="{17A7E635-9CB5-4A30-9FCE-F980EFA4E942}" type="pres">
      <dgm:prSet presAssocID="{516C8E31-6D0B-4D5F-85A9-07F0BBEB3C2A}" presName="node" presStyleLbl="node1" presStyleIdx="5" presStyleCnt="10">
        <dgm:presLayoutVars>
          <dgm:bulletEnabled val="1"/>
        </dgm:presLayoutVars>
      </dgm:prSet>
      <dgm:spPr/>
    </dgm:pt>
    <dgm:pt modelId="{002E5F87-2B6A-482A-88DB-42A52578745C}" type="pres">
      <dgm:prSet presAssocID="{503F486C-E786-404D-82A9-DA4B6C64C11D}" presName="sibTrans" presStyleCnt="0"/>
      <dgm:spPr/>
    </dgm:pt>
    <dgm:pt modelId="{AA51C897-FCFD-41F7-9574-A132F9D58E03}" type="pres">
      <dgm:prSet presAssocID="{97C62965-2136-4EC9-AA96-21A29BEC63B5}" presName="node" presStyleLbl="node1" presStyleIdx="6" presStyleCnt="10">
        <dgm:presLayoutVars>
          <dgm:bulletEnabled val="1"/>
        </dgm:presLayoutVars>
      </dgm:prSet>
      <dgm:spPr/>
    </dgm:pt>
    <dgm:pt modelId="{D435AF61-7C92-438D-92D0-50D465830D05}" type="pres">
      <dgm:prSet presAssocID="{0130B385-2A14-41C9-9246-DE6B41DA39FF}" presName="sibTrans" presStyleCnt="0"/>
      <dgm:spPr/>
    </dgm:pt>
    <dgm:pt modelId="{6C4D10BB-ED5D-426A-9C4D-A2D87D8D74FD}" type="pres">
      <dgm:prSet presAssocID="{ABF36597-4609-4D35-BA24-A27AB378310C}" presName="node" presStyleLbl="node1" presStyleIdx="7" presStyleCnt="10">
        <dgm:presLayoutVars>
          <dgm:bulletEnabled val="1"/>
        </dgm:presLayoutVars>
      </dgm:prSet>
      <dgm:spPr/>
    </dgm:pt>
    <dgm:pt modelId="{385D1757-DFAB-4278-8433-EC1F152036EF}" type="pres">
      <dgm:prSet presAssocID="{24ECA9E6-19EA-426E-88FA-AD4E6BEC8383}" presName="sibTrans" presStyleCnt="0"/>
      <dgm:spPr/>
    </dgm:pt>
    <dgm:pt modelId="{4B61E9B7-FC48-405D-9EE4-7253CD05F035}" type="pres">
      <dgm:prSet presAssocID="{1C225AC4-FD1D-4CA9-B621-86B7D5C0D40F}" presName="node" presStyleLbl="node1" presStyleIdx="8" presStyleCnt="10">
        <dgm:presLayoutVars>
          <dgm:bulletEnabled val="1"/>
        </dgm:presLayoutVars>
      </dgm:prSet>
      <dgm:spPr/>
    </dgm:pt>
    <dgm:pt modelId="{58EE6237-94E6-4E34-9274-E63A8001C4B4}" type="pres">
      <dgm:prSet presAssocID="{F602D7C1-E6DE-4D20-9C02-E03C311E496E}" presName="sibTrans" presStyleCnt="0"/>
      <dgm:spPr/>
    </dgm:pt>
    <dgm:pt modelId="{547605AE-402E-4E11-9E24-FEA86E479FDE}" type="pres">
      <dgm:prSet presAssocID="{D6B88CD1-77CA-47AB-AAF5-24BEB6ACCDF3}" presName="node" presStyleLbl="node1" presStyleIdx="9" presStyleCnt="10">
        <dgm:presLayoutVars>
          <dgm:bulletEnabled val="1"/>
        </dgm:presLayoutVars>
      </dgm:prSet>
      <dgm:spPr/>
    </dgm:pt>
  </dgm:ptLst>
  <dgm:cxnLst>
    <dgm:cxn modelId="{F2673901-DBFC-4EF7-99B8-74BBF1F0AE3E}" type="presOf" srcId="{97C62965-2136-4EC9-AA96-21A29BEC63B5}" destId="{AA51C897-FCFD-41F7-9574-A132F9D58E03}" srcOrd="0" destOrd="0" presId="urn:microsoft.com/office/officeart/2005/8/layout/default"/>
    <dgm:cxn modelId="{60564712-0EDB-47F9-ADD8-5419209184E8}" srcId="{89AA6793-58E2-477C-8F9F-6B079CA7FD81}" destId="{516C8E31-6D0B-4D5F-85A9-07F0BBEB3C2A}" srcOrd="5" destOrd="0" parTransId="{B15B8CAB-68FA-44D8-A3F7-E0DB45CE556F}" sibTransId="{503F486C-E786-404D-82A9-DA4B6C64C11D}"/>
    <dgm:cxn modelId="{57266614-87CC-4C33-88A0-E6DAAC9D9D1F}" type="presOf" srcId="{DD327EAB-15FC-43BA-9A58-BC85B010F61C}" destId="{64AE635C-139F-4578-B153-C05830460A26}" srcOrd="0" destOrd="0" presId="urn:microsoft.com/office/officeart/2005/8/layout/default"/>
    <dgm:cxn modelId="{78C36B1E-7194-4F41-BF4B-2058307760D1}" srcId="{89AA6793-58E2-477C-8F9F-6B079CA7FD81}" destId="{D6B88CD1-77CA-47AB-AAF5-24BEB6ACCDF3}" srcOrd="9" destOrd="0" parTransId="{1E55B6AA-C96A-4623-878E-72D70700406E}" sibTransId="{9F1ACE25-26CF-4D1B-96E7-DA1B371221B8}"/>
    <dgm:cxn modelId="{8A89D41F-B832-403A-9509-24324C26CB2A}" srcId="{89AA6793-58E2-477C-8F9F-6B079CA7FD81}" destId="{E7C955D0-64A0-445E-B773-2DC70077FDD6}" srcOrd="1" destOrd="0" parTransId="{3EFF2F17-6F97-4829-AB64-37EA6A41AEF8}" sibTransId="{5C0B6A27-D8A0-4000-9A05-77241B6EEAED}"/>
    <dgm:cxn modelId="{3F3A2438-E90E-4909-B1EF-143006566EB0}" type="presOf" srcId="{76B42A65-6CFC-41B6-9AA0-AE27E04465EA}" destId="{49364399-449D-4A2F-BE5E-89AC7A671DE0}" srcOrd="0" destOrd="0" presId="urn:microsoft.com/office/officeart/2005/8/layout/default"/>
    <dgm:cxn modelId="{1B2D2867-37BC-4387-92BC-15C1B9CE1F97}" srcId="{89AA6793-58E2-477C-8F9F-6B079CA7FD81}" destId="{95A27B61-DF33-41BB-A5FE-70CBA5E917A0}" srcOrd="0" destOrd="0" parTransId="{D3508647-6DDF-430B-8260-70906A03260C}" sibTransId="{FB4DFA1F-9383-4ACB-BDBD-029C7907DA4C}"/>
    <dgm:cxn modelId="{FC8A6F4B-37B2-4523-AA7F-9D034A366D0C}" type="presOf" srcId="{E7C955D0-64A0-445E-B773-2DC70077FDD6}" destId="{0567FA1A-9722-4067-BD21-7C7CE50D0487}" srcOrd="0" destOrd="0" presId="urn:microsoft.com/office/officeart/2005/8/layout/default"/>
    <dgm:cxn modelId="{48068A72-A2EE-4CF0-91B7-B1842BDBCC5C}" srcId="{89AA6793-58E2-477C-8F9F-6B079CA7FD81}" destId="{1C225AC4-FD1D-4CA9-B621-86B7D5C0D40F}" srcOrd="8" destOrd="0" parTransId="{DC2C7CC3-5068-4A37-8E8E-19E543EACAA0}" sibTransId="{F602D7C1-E6DE-4D20-9C02-E03C311E496E}"/>
    <dgm:cxn modelId="{E2B1CF7E-74E4-47B5-A0DC-9F6F1923B179}" type="presOf" srcId="{D6B88CD1-77CA-47AB-AAF5-24BEB6ACCDF3}" destId="{547605AE-402E-4E11-9E24-FEA86E479FDE}" srcOrd="0" destOrd="0" presId="urn:microsoft.com/office/officeart/2005/8/layout/default"/>
    <dgm:cxn modelId="{F20E0193-EF80-442C-81E7-051EB6662665}" srcId="{89AA6793-58E2-477C-8F9F-6B079CA7FD81}" destId="{ABF36597-4609-4D35-BA24-A27AB378310C}" srcOrd="7" destOrd="0" parTransId="{4C8E6824-0F92-4BD1-99CA-231DD1FB0FEF}" sibTransId="{24ECA9E6-19EA-426E-88FA-AD4E6BEC8383}"/>
    <dgm:cxn modelId="{6AF6AA96-F98B-49F5-A087-10A9821AF90B}" srcId="{89AA6793-58E2-477C-8F9F-6B079CA7FD81}" destId="{76B42A65-6CFC-41B6-9AA0-AE27E04465EA}" srcOrd="4" destOrd="0" parTransId="{32B14C8B-1507-4205-B7BA-59314C9F1D70}" sibTransId="{31F308DF-D2CB-47B7-A664-51EC346ECB4C}"/>
    <dgm:cxn modelId="{2361F096-E342-4D2E-9DAD-653B4F00E1B9}" srcId="{89AA6793-58E2-477C-8F9F-6B079CA7FD81}" destId="{97C62965-2136-4EC9-AA96-21A29BEC63B5}" srcOrd="6" destOrd="0" parTransId="{16C7B115-6778-4E2D-A077-0FAD482E3A0A}" sibTransId="{0130B385-2A14-41C9-9246-DE6B41DA39FF}"/>
    <dgm:cxn modelId="{03681E99-5A26-4D23-BA42-13EDD0B2A3E4}" type="presOf" srcId="{1C225AC4-FD1D-4CA9-B621-86B7D5C0D40F}" destId="{4B61E9B7-FC48-405D-9EE4-7253CD05F035}" srcOrd="0" destOrd="0" presId="urn:microsoft.com/office/officeart/2005/8/layout/default"/>
    <dgm:cxn modelId="{5D8D43B4-A973-42F7-A45C-FE1A90F306E9}" srcId="{89AA6793-58E2-477C-8F9F-6B079CA7FD81}" destId="{DD327EAB-15FC-43BA-9A58-BC85B010F61C}" srcOrd="2" destOrd="0" parTransId="{EEBD9CD8-2ADB-4BF6-A36B-34EF3AE231DD}" sibTransId="{31031ACC-4C24-4D48-AF30-15CE978DDC53}"/>
    <dgm:cxn modelId="{325314C2-4DDD-41B5-8C27-EAA9CC3401AA}" type="presOf" srcId="{516C8E31-6D0B-4D5F-85A9-07F0BBEB3C2A}" destId="{17A7E635-9CB5-4A30-9FCE-F980EFA4E942}" srcOrd="0" destOrd="0" presId="urn:microsoft.com/office/officeart/2005/8/layout/default"/>
    <dgm:cxn modelId="{FAB6C5D2-E48E-4B7D-BFF5-1FE8B74B27E2}" type="presOf" srcId="{95A27B61-DF33-41BB-A5FE-70CBA5E917A0}" destId="{B8177799-26E0-41F1-9AC4-8CFD1D91B05A}" srcOrd="0" destOrd="0" presId="urn:microsoft.com/office/officeart/2005/8/layout/default"/>
    <dgm:cxn modelId="{9DC0FAE7-E972-4E1E-B9E7-9947A9C0EA1F}" type="presOf" srcId="{ABF36597-4609-4D35-BA24-A27AB378310C}" destId="{6C4D10BB-ED5D-426A-9C4D-A2D87D8D74FD}" srcOrd="0" destOrd="0" presId="urn:microsoft.com/office/officeart/2005/8/layout/default"/>
    <dgm:cxn modelId="{EBF4D9E9-C5D3-43B5-9024-39DACCAA1707}" type="presOf" srcId="{89AA6793-58E2-477C-8F9F-6B079CA7FD81}" destId="{89C93680-5E77-41F8-85FE-1EE6E6A3D4C5}" srcOrd="0" destOrd="0" presId="urn:microsoft.com/office/officeart/2005/8/layout/default"/>
    <dgm:cxn modelId="{BCAE01EC-5C33-456E-BE65-A2A3CBD10A12}" srcId="{89AA6793-58E2-477C-8F9F-6B079CA7FD81}" destId="{CCF09ECA-8B92-451A-83FD-38EB8225ADFA}" srcOrd="3" destOrd="0" parTransId="{CFDD8CA1-90CE-470D-96A1-41FA3024ECC2}" sibTransId="{769EA6FE-992F-43CB-94F2-4F54AC8BF68B}"/>
    <dgm:cxn modelId="{204A60FC-83AD-4B5D-B7F9-9B2978ADC0F1}" type="presOf" srcId="{CCF09ECA-8B92-451A-83FD-38EB8225ADFA}" destId="{EDD25F17-7E62-4276-A779-CF8F12F81F98}" srcOrd="0" destOrd="0" presId="urn:microsoft.com/office/officeart/2005/8/layout/default"/>
    <dgm:cxn modelId="{04BFD47B-6D03-41F5-8245-A52AE44D8092}" type="presParOf" srcId="{89C93680-5E77-41F8-85FE-1EE6E6A3D4C5}" destId="{B8177799-26E0-41F1-9AC4-8CFD1D91B05A}" srcOrd="0" destOrd="0" presId="urn:microsoft.com/office/officeart/2005/8/layout/default"/>
    <dgm:cxn modelId="{4ECC717A-5102-44FA-B217-590659AA27A8}" type="presParOf" srcId="{89C93680-5E77-41F8-85FE-1EE6E6A3D4C5}" destId="{1DF25417-6FE7-4D67-9165-AA1571D8FD69}" srcOrd="1" destOrd="0" presId="urn:microsoft.com/office/officeart/2005/8/layout/default"/>
    <dgm:cxn modelId="{394AA8F2-1EAD-4D71-A334-AAD5B1ED82BE}" type="presParOf" srcId="{89C93680-5E77-41F8-85FE-1EE6E6A3D4C5}" destId="{0567FA1A-9722-4067-BD21-7C7CE50D0487}" srcOrd="2" destOrd="0" presId="urn:microsoft.com/office/officeart/2005/8/layout/default"/>
    <dgm:cxn modelId="{4B66775E-5F7A-4805-84E9-A5EABD1C1935}" type="presParOf" srcId="{89C93680-5E77-41F8-85FE-1EE6E6A3D4C5}" destId="{7736133B-6ED5-4916-87A4-6ABA661E9423}" srcOrd="3" destOrd="0" presId="urn:microsoft.com/office/officeart/2005/8/layout/default"/>
    <dgm:cxn modelId="{8F9A99F9-AA7E-4162-910D-6095DAF85001}" type="presParOf" srcId="{89C93680-5E77-41F8-85FE-1EE6E6A3D4C5}" destId="{64AE635C-139F-4578-B153-C05830460A26}" srcOrd="4" destOrd="0" presId="urn:microsoft.com/office/officeart/2005/8/layout/default"/>
    <dgm:cxn modelId="{F3C24672-E711-46C4-8D10-AB90EBBD2838}" type="presParOf" srcId="{89C93680-5E77-41F8-85FE-1EE6E6A3D4C5}" destId="{31395392-679E-449F-B0E0-E4DA9D10252D}" srcOrd="5" destOrd="0" presId="urn:microsoft.com/office/officeart/2005/8/layout/default"/>
    <dgm:cxn modelId="{42E244B2-5578-41C4-8A0D-FE391179FE26}" type="presParOf" srcId="{89C93680-5E77-41F8-85FE-1EE6E6A3D4C5}" destId="{EDD25F17-7E62-4276-A779-CF8F12F81F98}" srcOrd="6" destOrd="0" presId="urn:microsoft.com/office/officeart/2005/8/layout/default"/>
    <dgm:cxn modelId="{49840AB8-3862-4272-87D1-78E08DA89688}" type="presParOf" srcId="{89C93680-5E77-41F8-85FE-1EE6E6A3D4C5}" destId="{494F0CEE-4BF1-4E12-9D4C-AC863A623483}" srcOrd="7" destOrd="0" presId="urn:microsoft.com/office/officeart/2005/8/layout/default"/>
    <dgm:cxn modelId="{31C5A21D-45FD-4FFB-8B96-74CD16D9668E}" type="presParOf" srcId="{89C93680-5E77-41F8-85FE-1EE6E6A3D4C5}" destId="{49364399-449D-4A2F-BE5E-89AC7A671DE0}" srcOrd="8" destOrd="0" presId="urn:microsoft.com/office/officeart/2005/8/layout/default"/>
    <dgm:cxn modelId="{BF14B1D1-6E8B-49A7-93A8-03B72EDD6AB7}" type="presParOf" srcId="{89C93680-5E77-41F8-85FE-1EE6E6A3D4C5}" destId="{319E82F5-0D83-4045-867B-7DF4DD4F4749}" srcOrd="9" destOrd="0" presId="urn:microsoft.com/office/officeart/2005/8/layout/default"/>
    <dgm:cxn modelId="{5BAD1CC0-295A-4CBF-A606-C9BC1EF3F71D}" type="presParOf" srcId="{89C93680-5E77-41F8-85FE-1EE6E6A3D4C5}" destId="{17A7E635-9CB5-4A30-9FCE-F980EFA4E942}" srcOrd="10" destOrd="0" presId="urn:microsoft.com/office/officeart/2005/8/layout/default"/>
    <dgm:cxn modelId="{B60E3BE5-89B9-44A1-A21A-9A4E25D3A954}" type="presParOf" srcId="{89C93680-5E77-41F8-85FE-1EE6E6A3D4C5}" destId="{002E5F87-2B6A-482A-88DB-42A52578745C}" srcOrd="11" destOrd="0" presId="urn:microsoft.com/office/officeart/2005/8/layout/default"/>
    <dgm:cxn modelId="{E195EEB6-DDD8-41AB-BCC1-17186E0B5F6F}" type="presParOf" srcId="{89C93680-5E77-41F8-85FE-1EE6E6A3D4C5}" destId="{AA51C897-FCFD-41F7-9574-A132F9D58E03}" srcOrd="12" destOrd="0" presId="urn:microsoft.com/office/officeart/2005/8/layout/default"/>
    <dgm:cxn modelId="{4D37772E-C0CB-4EB9-9214-B6CBC9C5A4B6}" type="presParOf" srcId="{89C93680-5E77-41F8-85FE-1EE6E6A3D4C5}" destId="{D435AF61-7C92-438D-92D0-50D465830D05}" srcOrd="13" destOrd="0" presId="urn:microsoft.com/office/officeart/2005/8/layout/default"/>
    <dgm:cxn modelId="{B949694F-C6A8-4883-BE6D-DD7CC4825A7F}" type="presParOf" srcId="{89C93680-5E77-41F8-85FE-1EE6E6A3D4C5}" destId="{6C4D10BB-ED5D-426A-9C4D-A2D87D8D74FD}" srcOrd="14" destOrd="0" presId="urn:microsoft.com/office/officeart/2005/8/layout/default"/>
    <dgm:cxn modelId="{D0FD8C4D-795A-41ED-80A0-42E59053992E}" type="presParOf" srcId="{89C93680-5E77-41F8-85FE-1EE6E6A3D4C5}" destId="{385D1757-DFAB-4278-8433-EC1F152036EF}" srcOrd="15" destOrd="0" presId="urn:microsoft.com/office/officeart/2005/8/layout/default"/>
    <dgm:cxn modelId="{645B0499-6759-4E1F-B4A4-1847982D9FDD}" type="presParOf" srcId="{89C93680-5E77-41F8-85FE-1EE6E6A3D4C5}" destId="{4B61E9B7-FC48-405D-9EE4-7253CD05F035}" srcOrd="16" destOrd="0" presId="urn:microsoft.com/office/officeart/2005/8/layout/default"/>
    <dgm:cxn modelId="{F49D0169-3CB4-4F0E-A947-54C92CD2DD52}" type="presParOf" srcId="{89C93680-5E77-41F8-85FE-1EE6E6A3D4C5}" destId="{58EE6237-94E6-4E34-9274-E63A8001C4B4}" srcOrd="17" destOrd="0" presId="urn:microsoft.com/office/officeart/2005/8/layout/default"/>
    <dgm:cxn modelId="{6E134AFC-DF39-4AA4-9AEA-442940531BB4}" type="presParOf" srcId="{89C93680-5E77-41F8-85FE-1EE6E6A3D4C5}" destId="{547605AE-402E-4E11-9E24-FEA86E479FDE}" srcOrd="1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371474"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Sad</a:t>
          </a:r>
          <a:endParaRPr lang="en-CA" sz="2200" b="0" kern="1200" dirty="0">
            <a:solidFill>
              <a:schemeClr val="tx2"/>
            </a:solidFill>
          </a:endParaRPr>
        </a:p>
      </dsp:txBody>
      <dsp:txXfrm>
        <a:off x="371474" y="1984"/>
        <a:ext cx="2089546" cy="1253728"/>
      </dsp:txXfrm>
    </dsp:sp>
    <dsp:sp modelId="{D8A0B89C-401F-4248-A4C1-4190EF1FF05D}">
      <dsp:nvSpPr>
        <dsp:cNvPr id="0" name=""/>
        <dsp:cNvSpPr/>
      </dsp:nvSpPr>
      <dsp:spPr>
        <a:xfrm>
          <a:off x="2669976"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Anxious</a:t>
          </a:r>
          <a:endParaRPr lang="en-CA" sz="2200" b="0" kern="1200" dirty="0">
            <a:solidFill>
              <a:schemeClr val="tx2"/>
            </a:solidFill>
          </a:endParaRPr>
        </a:p>
      </dsp:txBody>
      <dsp:txXfrm>
        <a:off x="2669976" y="1984"/>
        <a:ext cx="2089546" cy="1253728"/>
      </dsp:txXfrm>
    </dsp:sp>
    <dsp:sp modelId="{64AE635C-139F-4578-B153-C05830460A26}">
      <dsp:nvSpPr>
        <dsp:cNvPr id="0" name=""/>
        <dsp:cNvSpPr/>
      </dsp:nvSpPr>
      <dsp:spPr>
        <a:xfrm>
          <a:off x="4968478" y="1984"/>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Angry</a:t>
          </a:r>
          <a:endParaRPr lang="en-CA" sz="2200" b="0" kern="1200" dirty="0">
            <a:solidFill>
              <a:schemeClr val="tx2"/>
            </a:solidFill>
          </a:endParaRPr>
        </a:p>
      </dsp:txBody>
      <dsp:txXfrm>
        <a:off x="4968478" y="1984"/>
        <a:ext cx="2089546" cy="1253728"/>
      </dsp:txXfrm>
    </dsp:sp>
    <dsp:sp modelId="{70442005-8569-483B-9A4E-294EBFB33D1B}">
      <dsp:nvSpPr>
        <dsp:cNvPr id="0" name=""/>
        <dsp:cNvSpPr/>
      </dsp:nvSpPr>
      <dsp:spPr>
        <a:xfrm>
          <a:off x="371474"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Alone</a:t>
          </a:r>
          <a:endParaRPr lang="en-CA" sz="2200" b="0" kern="1200" dirty="0">
            <a:solidFill>
              <a:schemeClr val="tx2"/>
            </a:solidFill>
          </a:endParaRPr>
        </a:p>
      </dsp:txBody>
      <dsp:txXfrm>
        <a:off x="371474" y="1464667"/>
        <a:ext cx="2089546" cy="1253728"/>
      </dsp:txXfrm>
    </dsp:sp>
    <dsp:sp modelId="{41059BE9-4B24-453B-9199-FE0B9FAADA13}">
      <dsp:nvSpPr>
        <dsp:cNvPr id="0" name=""/>
        <dsp:cNvSpPr/>
      </dsp:nvSpPr>
      <dsp:spPr>
        <a:xfrm>
          <a:off x="2669976"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Taking big risks</a:t>
          </a:r>
          <a:endParaRPr lang="en-CA" sz="2200" b="0" kern="1200" dirty="0">
            <a:solidFill>
              <a:schemeClr val="tx2"/>
            </a:solidFill>
          </a:endParaRPr>
        </a:p>
      </dsp:txBody>
      <dsp:txXfrm>
        <a:off x="2669976" y="1464667"/>
        <a:ext cx="2089546" cy="1253728"/>
      </dsp:txXfrm>
    </dsp:sp>
    <dsp:sp modelId="{6C4D10BB-ED5D-426A-9C4D-A2D87D8D74FD}">
      <dsp:nvSpPr>
        <dsp:cNvPr id="0" name=""/>
        <dsp:cNvSpPr/>
      </dsp:nvSpPr>
      <dsp:spPr>
        <a:xfrm>
          <a:off x="4968478" y="1464667"/>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Hurting themselves or others </a:t>
          </a:r>
          <a:endParaRPr lang="en-CA" sz="2200" b="0" kern="1200" dirty="0">
            <a:solidFill>
              <a:schemeClr val="tx2"/>
            </a:solidFill>
          </a:endParaRPr>
        </a:p>
      </dsp:txBody>
      <dsp:txXfrm>
        <a:off x="4968478" y="1464667"/>
        <a:ext cx="2089546" cy="1253728"/>
      </dsp:txXfrm>
    </dsp:sp>
    <dsp:sp modelId="{1F7ED37B-3518-407C-B000-67D441D7979F}">
      <dsp:nvSpPr>
        <dsp:cNvPr id="0" name=""/>
        <dsp:cNvSpPr/>
      </dsp:nvSpPr>
      <dsp:spPr>
        <a:xfrm>
          <a:off x="2669976" y="2927350"/>
          <a:ext cx="2089546" cy="1253728"/>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Using drugs and alcohol </a:t>
          </a:r>
          <a:endParaRPr lang="en-CA" sz="2200" b="0" kern="1200" dirty="0">
            <a:solidFill>
              <a:schemeClr val="tx2"/>
            </a:solidFill>
          </a:endParaRPr>
        </a:p>
      </dsp:txBody>
      <dsp:txXfrm>
        <a:off x="2669976" y="2927350"/>
        <a:ext cx="2089546" cy="12537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Are you okay?</a:t>
          </a:r>
          <a:endParaRPr lang="en-CA" sz="2200" b="0" kern="1200" dirty="0">
            <a:solidFill>
              <a:schemeClr val="tx2"/>
            </a:solidFill>
          </a:endParaRPr>
        </a:p>
      </dsp:txBody>
      <dsp:txXfrm>
        <a:off x="0" y="1"/>
        <a:ext cx="2321718" cy="1393031"/>
      </dsp:txXfrm>
    </dsp:sp>
    <dsp:sp modelId="{64AE635C-139F-4578-B153-C05830460A26}">
      <dsp:nvSpPr>
        <dsp:cNvPr id="0" name=""/>
        <dsp:cNvSpPr/>
      </dsp:nvSpPr>
      <dsp:spPr>
        <a:xfrm>
          <a:off x="2553890"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Can I help?</a:t>
          </a:r>
          <a:endParaRPr lang="en-CA" sz="2200" b="0" kern="1200" dirty="0">
            <a:solidFill>
              <a:schemeClr val="tx2"/>
            </a:solidFill>
          </a:endParaRPr>
        </a:p>
      </dsp:txBody>
      <dsp:txXfrm>
        <a:off x="2553890" y="1"/>
        <a:ext cx="2321718" cy="1393031"/>
      </dsp:txXfrm>
    </dsp:sp>
    <dsp:sp modelId="{41059BE9-4B24-453B-9199-FE0B9FAADA13}">
      <dsp:nvSpPr>
        <dsp:cNvPr id="0" name=""/>
        <dsp:cNvSpPr/>
      </dsp:nvSpPr>
      <dsp:spPr>
        <a:xfrm>
          <a:off x="5107781" y="1"/>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calm</a:t>
          </a:r>
          <a:endParaRPr lang="en-CA" sz="2200" b="0" kern="1200" dirty="0">
            <a:solidFill>
              <a:schemeClr val="tx2"/>
            </a:solidFill>
          </a:endParaRPr>
        </a:p>
      </dsp:txBody>
      <dsp:txXfrm>
        <a:off x="5107781" y="1"/>
        <a:ext cx="2321718" cy="1393031"/>
      </dsp:txXfrm>
    </dsp:sp>
    <dsp:sp modelId="{6C4D10BB-ED5D-426A-9C4D-A2D87D8D74FD}">
      <dsp:nvSpPr>
        <dsp:cNvPr id="0" name=""/>
        <dsp:cNvSpPr/>
      </dsp:nvSpPr>
      <dsp:spPr>
        <a:xfrm>
          <a:off x="127694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Be open</a:t>
          </a:r>
          <a:endParaRPr lang="en-CA" sz="2200" b="0" kern="1200" dirty="0">
            <a:solidFill>
              <a:schemeClr val="tx2"/>
            </a:solidFill>
          </a:endParaRPr>
        </a:p>
      </dsp:txBody>
      <dsp:txXfrm>
        <a:off x="1276945" y="1625205"/>
        <a:ext cx="2321718" cy="1393031"/>
      </dsp:txXfrm>
    </dsp:sp>
    <dsp:sp modelId="{1F7ED37B-3518-407C-B000-67D441D7979F}">
      <dsp:nvSpPr>
        <dsp:cNvPr id="0" name=""/>
        <dsp:cNvSpPr/>
      </dsp:nvSpPr>
      <dsp:spPr>
        <a:xfrm>
          <a:off x="3830835" y="1625205"/>
          <a:ext cx="2321718" cy="1393031"/>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Listen without judgment</a:t>
          </a:r>
          <a:endParaRPr lang="en-CA" sz="2200" b="0" kern="1200" dirty="0">
            <a:solidFill>
              <a:schemeClr val="tx2"/>
            </a:solidFill>
          </a:endParaRPr>
        </a:p>
      </dsp:txBody>
      <dsp:txXfrm>
        <a:off x="3830835" y="1625205"/>
        <a:ext cx="2321718" cy="1393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1232"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Cadet / JCR Leaders</a:t>
          </a:r>
          <a:endParaRPr lang="en-CA" sz="2200" b="0" kern="1200" dirty="0">
            <a:solidFill>
              <a:schemeClr val="tx2"/>
            </a:solidFill>
          </a:endParaRPr>
        </a:p>
      </dsp:txBody>
      <dsp:txXfrm>
        <a:off x="1232" y="5"/>
        <a:ext cx="2249165" cy="1349499"/>
      </dsp:txXfrm>
    </dsp:sp>
    <dsp:sp modelId="{64AE635C-139F-4578-B153-C05830460A26}">
      <dsp:nvSpPr>
        <dsp:cNvPr id="0" name=""/>
        <dsp:cNvSpPr/>
      </dsp:nvSpPr>
      <dsp:spPr>
        <a:xfrm>
          <a:off x="2475313" y="5"/>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Parents / Caregivers</a:t>
          </a:r>
          <a:endParaRPr lang="en-CA" sz="2200" b="0" kern="1200" dirty="0">
            <a:solidFill>
              <a:schemeClr val="tx2"/>
            </a:solidFill>
          </a:endParaRPr>
        </a:p>
      </dsp:txBody>
      <dsp:txXfrm>
        <a:off x="2475313" y="5"/>
        <a:ext cx="2249165" cy="1349499"/>
      </dsp:txXfrm>
    </dsp:sp>
    <dsp:sp modelId="{41059BE9-4B24-453B-9199-FE0B9FAADA13}">
      <dsp:nvSpPr>
        <dsp:cNvPr id="0" name=""/>
        <dsp:cNvSpPr/>
      </dsp:nvSpPr>
      <dsp:spPr>
        <a:xfrm>
          <a:off x="4949395" y="5"/>
          <a:ext cx="2478872"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Counsellors /</a:t>
          </a:r>
          <a:br>
            <a:rPr lang="en-US" sz="2200" b="0" kern="1200" dirty="0">
              <a:solidFill>
                <a:schemeClr val="tx2"/>
              </a:solidFill>
            </a:rPr>
          </a:br>
          <a:r>
            <a:rPr lang="en-US" sz="2200" b="0" kern="1200" dirty="0">
              <a:solidFill>
                <a:schemeClr val="tx2"/>
              </a:solidFill>
            </a:rPr>
            <a:t>Teachers</a:t>
          </a:r>
          <a:endParaRPr lang="en-CA" sz="2200" b="0" kern="1200" dirty="0">
            <a:solidFill>
              <a:schemeClr val="tx2"/>
            </a:solidFill>
          </a:endParaRPr>
        </a:p>
      </dsp:txBody>
      <dsp:txXfrm>
        <a:off x="4949395" y="5"/>
        <a:ext cx="2478872" cy="1349499"/>
      </dsp:txXfrm>
    </dsp:sp>
    <dsp:sp modelId="{6C4D10BB-ED5D-426A-9C4D-A2D87D8D74FD}">
      <dsp:nvSpPr>
        <dsp:cNvPr id="0" name=""/>
        <dsp:cNvSpPr/>
      </dsp:nvSpPr>
      <dsp:spPr>
        <a:xfrm>
          <a:off x="1353126"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Friends</a:t>
          </a:r>
          <a:endParaRPr lang="en-CA" sz="2200" b="0" kern="1200" dirty="0">
            <a:solidFill>
              <a:schemeClr val="tx2"/>
            </a:solidFill>
          </a:endParaRPr>
        </a:p>
      </dsp:txBody>
      <dsp:txXfrm>
        <a:off x="1353126" y="1574421"/>
        <a:ext cx="2249165" cy="1349499"/>
      </dsp:txXfrm>
    </dsp:sp>
    <dsp:sp modelId="{1F7ED37B-3518-407C-B000-67D441D7979F}">
      <dsp:nvSpPr>
        <dsp:cNvPr id="0" name=""/>
        <dsp:cNvSpPr/>
      </dsp:nvSpPr>
      <dsp:spPr>
        <a:xfrm>
          <a:off x="3827208" y="1574421"/>
          <a:ext cx="2249165" cy="1349499"/>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solidFill>
                <a:schemeClr val="tx2"/>
              </a:solidFill>
            </a:rPr>
            <a:t>Kids Help Phone</a:t>
          </a:r>
          <a:endParaRPr lang="en-CA" sz="2200" b="0" kern="1200" dirty="0">
            <a:solidFill>
              <a:schemeClr val="tx2"/>
            </a:solidFill>
          </a:endParaRPr>
        </a:p>
      </dsp:txBody>
      <dsp:txXfrm>
        <a:off x="3827208" y="1574421"/>
        <a:ext cx="2249165" cy="1349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77799-26E0-41F1-9AC4-8CFD1D91B05A}">
      <dsp:nvSpPr>
        <dsp:cNvPr id="0" name=""/>
        <dsp:cNvSpPr/>
      </dsp:nvSpPr>
      <dsp:spPr>
        <a:xfrm>
          <a:off x="0" y="34290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Journal</a:t>
          </a:r>
          <a:endParaRPr lang="en-CA" sz="2000" b="0" kern="1200" dirty="0">
            <a:solidFill>
              <a:schemeClr val="tx2"/>
            </a:solidFill>
          </a:endParaRPr>
        </a:p>
      </dsp:txBody>
      <dsp:txXfrm>
        <a:off x="0" y="342902"/>
        <a:ext cx="1726778" cy="1036066"/>
      </dsp:txXfrm>
    </dsp:sp>
    <dsp:sp modelId="{0567FA1A-9722-4067-BD21-7C7CE50D0487}">
      <dsp:nvSpPr>
        <dsp:cNvPr id="0" name=""/>
        <dsp:cNvSpPr/>
      </dsp:nvSpPr>
      <dsp:spPr>
        <a:xfrm>
          <a:off x="1901632"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Music</a:t>
          </a:r>
          <a:endParaRPr lang="en-CA" sz="2000" b="0" kern="1200" dirty="0">
            <a:solidFill>
              <a:schemeClr val="tx2"/>
            </a:solidFill>
          </a:endParaRPr>
        </a:p>
      </dsp:txBody>
      <dsp:txXfrm>
        <a:off x="1901632" y="364753"/>
        <a:ext cx="1726778" cy="1036066"/>
      </dsp:txXfrm>
    </dsp:sp>
    <dsp:sp modelId="{64AE635C-139F-4578-B153-C05830460A26}">
      <dsp:nvSpPr>
        <dsp:cNvPr id="0" name=""/>
        <dsp:cNvSpPr/>
      </dsp:nvSpPr>
      <dsp:spPr>
        <a:xfrm>
          <a:off x="3801088"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Sports / Exercise</a:t>
          </a:r>
        </a:p>
      </dsp:txBody>
      <dsp:txXfrm>
        <a:off x="3801088" y="364753"/>
        <a:ext cx="1726778" cy="1036066"/>
      </dsp:txXfrm>
    </dsp:sp>
    <dsp:sp modelId="{EDD25F17-7E62-4276-A779-CF8F12F81F98}">
      <dsp:nvSpPr>
        <dsp:cNvPr id="0" name=""/>
        <dsp:cNvSpPr/>
      </dsp:nvSpPr>
      <dsp:spPr>
        <a:xfrm>
          <a:off x="5700545" y="364753"/>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Time with animals</a:t>
          </a:r>
        </a:p>
      </dsp:txBody>
      <dsp:txXfrm>
        <a:off x="5700545" y="364753"/>
        <a:ext cx="1726778" cy="1036066"/>
      </dsp:txXfrm>
    </dsp:sp>
    <dsp:sp modelId="{49364399-449D-4A2F-BE5E-89AC7A671DE0}">
      <dsp:nvSpPr>
        <dsp:cNvPr id="0" name=""/>
        <dsp:cNvSpPr/>
      </dsp:nvSpPr>
      <dsp:spPr>
        <a:xfrm>
          <a:off x="2176"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Video / Movie theatre</a:t>
          </a:r>
        </a:p>
      </dsp:txBody>
      <dsp:txXfrm>
        <a:off x="2176" y="1573498"/>
        <a:ext cx="1726778" cy="1036066"/>
      </dsp:txXfrm>
    </dsp:sp>
    <dsp:sp modelId="{17A7E635-9CB5-4A30-9FCE-F980EFA4E942}">
      <dsp:nvSpPr>
        <dsp:cNvPr id="0" name=""/>
        <dsp:cNvSpPr/>
      </dsp:nvSpPr>
      <dsp:spPr>
        <a:xfrm>
          <a:off x="1901632"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Hunt / Hike / Nature</a:t>
          </a:r>
        </a:p>
      </dsp:txBody>
      <dsp:txXfrm>
        <a:off x="1901632" y="1573498"/>
        <a:ext cx="1726778" cy="1036066"/>
      </dsp:txXfrm>
    </dsp:sp>
    <dsp:sp modelId="{AA51C897-FCFD-41F7-9574-A132F9D58E03}">
      <dsp:nvSpPr>
        <dsp:cNvPr id="0" name=""/>
        <dsp:cNvSpPr/>
      </dsp:nvSpPr>
      <dsp:spPr>
        <a:xfrm>
          <a:off x="3801088"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ts val="0"/>
            </a:spcAft>
            <a:buNone/>
          </a:pPr>
          <a:r>
            <a:rPr lang="en-US" sz="2000" b="0" kern="1200" dirty="0">
              <a:solidFill>
                <a:schemeClr val="tx2"/>
              </a:solidFill>
            </a:rPr>
            <a:t>Bead / </a:t>
          </a:r>
        </a:p>
        <a:p>
          <a:pPr marL="0" lvl="0" indent="0" algn="ctr" defTabSz="889000">
            <a:lnSpc>
              <a:spcPct val="90000"/>
            </a:lnSpc>
            <a:spcBef>
              <a:spcPct val="0"/>
            </a:spcBef>
            <a:spcAft>
              <a:spcPts val="0"/>
            </a:spcAft>
            <a:buNone/>
          </a:pPr>
          <a:r>
            <a:rPr lang="en-US" sz="2000" b="0" kern="1200" dirty="0">
              <a:solidFill>
                <a:schemeClr val="tx2"/>
              </a:solidFill>
            </a:rPr>
            <a:t>Sew / </a:t>
          </a:r>
        </a:p>
        <a:p>
          <a:pPr marL="0" lvl="0" indent="0" algn="ctr" defTabSz="889000">
            <a:lnSpc>
              <a:spcPct val="90000"/>
            </a:lnSpc>
            <a:spcBef>
              <a:spcPct val="0"/>
            </a:spcBef>
            <a:spcAft>
              <a:spcPct val="35000"/>
            </a:spcAft>
            <a:buNone/>
          </a:pPr>
          <a:r>
            <a:rPr lang="en-US" sz="2000" b="0" kern="1200" dirty="0">
              <a:solidFill>
                <a:schemeClr val="tx2"/>
              </a:solidFill>
            </a:rPr>
            <a:t>Draw / Poetry</a:t>
          </a:r>
        </a:p>
      </dsp:txBody>
      <dsp:txXfrm>
        <a:off x="3801088" y="1573498"/>
        <a:ext cx="1726778" cy="1036066"/>
      </dsp:txXfrm>
    </dsp:sp>
    <dsp:sp modelId="{6C4D10BB-ED5D-426A-9C4D-A2D87D8D74FD}">
      <dsp:nvSpPr>
        <dsp:cNvPr id="0" name=""/>
        <dsp:cNvSpPr/>
      </dsp:nvSpPr>
      <dsp:spPr>
        <a:xfrm>
          <a:off x="5700545" y="1573498"/>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Eat healthy</a:t>
          </a:r>
          <a:endParaRPr lang="en-CA" sz="2000" b="0" kern="1200" dirty="0">
            <a:solidFill>
              <a:schemeClr val="tx2"/>
            </a:solidFill>
          </a:endParaRPr>
        </a:p>
      </dsp:txBody>
      <dsp:txXfrm>
        <a:off x="5700545" y="1573498"/>
        <a:ext cx="1726778" cy="1036066"/>
      </dsp:txXfrm>
    </dsp:sp>
    <dsp:sp modelId="{4B61E9B7-FC48-405D-9EE4-7253CD05F035}">
      <dsp:nvSpPr>
        <dsp:cNvPr id="0" name=""/>
        <dsp:cNvSpPr/>
      </dsp:nvSpPr>
      <dsp:spPr>
        <a:xfrm>
          <a:off x="1901632"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Socialize</a:t>
          </a:r>
          <a:endParaRPr lang="en-CA" sz="2000" b="0" kern="1200" dirty="0">
            <a:solidFill>
              <a:schemeClr val="tx2"/>
            </a:solidFill>
          </a:endParaRPr>
        </a:p>
      </dsp:txBody>
      <dsp:txXfrm>
        <a:off x="1901632" y="2782242"/>
        <a:ext cx="1726778" cy="1036066"/>
      </dsp:txXfrm>
    </dsp:sp>
    <dsp:sp modelId="{547605AE-402E-4E11-9E24-FEA86E479FDE}">
      <dsp:nvSpPr>
        <dsp:cNvPr id="0" name=""/>
        <dsp:cNvSpPr/>
      </dsp:nvSpPr>
      <dsp:spPr>
        <a:xfrm>
          <a:off x="3801088" y="2782242"/>
          <a:ext cx="1726778" cy="1036066"/>
        </a:xfrm>
        <a:prstGeom prst="rect">
          <a:avLst/>
        </a:prstGeom>
        <a:solidFill>
          <a:schemeClr val="bg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solidFill>
                <a:schemeClr val="tx2"/>
              </a:solidFill>
            </a:rPr>
            <a:t>Talk to family and friends</a:t>
          </a:r>
          <a:endParaRPr lang="en-CA" sz="2000" b="0" kern="1200" dirty="0">
            <a:solidFill>
              <a:schemeClr val="tx2"/>
            </a:solidFill>
          </a:endParaRPr>
        </a:p>
      </dsp:txBody>
      <dsp:txXfrm>
        <a:off x="3801088" y="2782242"/>
        <a:ext cx="1726778" cy="103606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1024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1024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EB4982FD-C645-0C4C-8CCE-98FAFABA3A37}" type="slidenum">
              <a:rPr lang="en-CA"/>
              <a:pPr/>
              <a:t>‹#›</a:t>
            </a:fld>
            <a:endParaRPr lang="en-CA" dirty="0"/>
          </a:p>
        </p:txBody>
      </p:sp>
    </p:spTree>
    <p:extLst>
      <p:ext uri="{BB962C8B-B14F-4D97-AF65-F5344CB8AC3E}">
        <p14:creationId xmlns:p14="http://schemas.microsoft.com/office/powerpoint/2010/main" val="3946901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CA" dirty="0"/>
          </a:p>
        </p:txBody>
      </p:sp>
      <p:sp>
        <p:nvSpPr>
          <p:cNvPr id="530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7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307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ea typeface="+mn-ea"/>
                <a:cs typeface="+mn-cs"/>
              </a:defRPr>
            </a:lvl1pPr>
          </a:lstStyle>
          <a:p>
            <a:pPr>
              <a:defRPr/>
            </a:pPr>
            <a:endParaRPr lang="en-CA" dirty="0"/>
          </a:p>
        </p:txBody>
      </p:sp>
      <p:sp>
        <p:nvSpPr>
          <p:cNvPr id="307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B21B9B1-EA91-1942-A99A-6D80D0C03D38}" type="slidenum">
              <a:rPr lang="en-CA"/>
              <a:pPr/>
              <a:t>‹#›</a:t>
            </a:fld>
            <a:endParaRPr lang="en-CA" dirty="0"/>
          </a:p>
        </p:txBody>
      </p:sp>
    </p:spTree>
    <p:extLst>
      <p:ext uri="{BB962C8B-B14F-4D97-AF65-F5344CB8AC3E}">
        <p14:creationId xmlns:p14="http://schemas.microsoft.com/office/powerpoint/2010/main" val="16773743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30000" dirty="0"/>
              <a:t>Canadian Red Cross. (1997). </a:t>
            </a:r>
            <a:r>
              <a:rPr lang="en-US" i="1" baseline="30000" dirty="0"/>
              <a:t>Hearing the hurt, changing the future: Abuse prevention services for youth.</a:t>
            </a:r>
            <a:r>
              <a:rPr lang="en-US" baseline="30000" dirty="0"/>
              <a:t> </a:t>
            </a:r>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1</a:t>
            </a:fld>
            <a:endParaRPr lang="en-CA" dirty="0"/>
          </a:p>
        </p:txBody>
      </p:sp>
    </p:spTree>
    <p:extLst>
      <p:ext uri="{BB962C8B-B14F-4D97-AF65-F5344CB8AC3E}">
        <p14:creationId xmlns:p14="http://schemas.microsoft.com/office/powerpoint/2010/main" val="991490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3</a:t>
            </a:fld>
            <a:endParaRPr lang="en-CA" dirty="0"/>
          </a:p>
        </p:txBody>
      </p:sp>
    </p:spTree>
    <p:extLst>
      <p:ext uri="{BB962C8B-B14F-4D97-AF65-F5344CB8AC3E}">
        <p14:creationId xmlns:p14="http://schemas.microsoft.com/office/powerpoint/2010/main" val="261569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dirty="0"/>
          </a:p>
        </p:txBody>
      </p:sp>
      <p:sp>
        <p:nvSpPr>
          <p:cNvPr id="4" name="Slide Number Placeholder 3"/>
          <p:cNvSpPr>
            <a:spLocks noGrp="1"/>
          </p:cNvSpPr>
          <p:nvPr>
            <p:ph type="sldNum" sz="quarter" idx="5"/>
          </p:nvPr>
        </p:nvSpPr>
        <p:spPr/>
        <p:txBody>
          <a:bodyPr/>
          <a:lstStyle/>
          <a:p>
            <a:fld id="{4B21B9B1-EA91-1942-A99A-6D80D0C03D38}" type="slidenum">
              <a:rPr lang="en-CA" smtClean="0"/>
              <a:pPr/>
              <a:t>6</a:t>
            </a:fld>
            <a:endParaRPr lang="en-CA" dirty="0"/>
          </a:p>
        </p:txBody>
      </p:sp>
    </p:spTree>
    <p:extLst>
      <p:ext uri="{BB962C8B-B14F-4D97-AF65-F5344CB8AC3E}">
        <p14:creationId xmlns:p14="http://schemas.microsoft.com/office/powerpoint/2010/main" val="27172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74471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1905029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pPr lvl="0"/>
            <a:r>
              <a:rPr lang="en-US" dirty="0"/>
              <a:t>Then we need to link them to people and/or resources.</a:t>
            </a:r>
            <a:endParaRPr lang="en-CA" dirty="0"/>
          </a:p>
          <a:p>
            <a:pPr lvl="0"/>
            <a:endParaRPr lang="en-CA" b="1" dirty="0"/>
          </a:p>
          <a:p>
            <a:pPr lvl="0"/>
            <a:r>
              <a:rPr lang="en-CA" b="1" dirty="0"/>
              <a:t>LINK: </a:t>
            </a:r>
            <a:r>
              <a:rPr lang="en-CA" dirty="0"/>
              <a:t>Let them know there are people who can help. Encourage them to talk to a trusted adult or offer to go with them to talk to someone who can help.  Let them know, “I want you to be safe; we need to get help.”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07918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799" y="4170403"/>
            <a:ext cx="5854733" cy="4972010"/>
          </a:xfrm>
        </p:spPr>
        <p:txBody>
          <a:bodyPr/>
          <a:lstStyle/>
          <a:p>
            <a:r>
              <a:rPr lang="en-US" dirty="0"/>
              <a:t>We want to ensure you are using healthy coping mechanism to deal with your stress.</a:t>
            </a:r>
          </a:p>
          <a:p>
            <a:r>
              <a:rPr lang="en-US" dirty="0"/>
              <a:t>What are some healthy ways to deal with stress?  Have the players brainstorm a list then read out the ones on the PP.</a:t>
            </a:r>
            <a:endParaRPr lang="en-CA" b="0" u="none"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a:solidFill>
                  <a:schemeClr val="tx1"/>
                </a:solidFill>
                <a:latin typeface="Arial" charset="0"/>
                <a:ea typeface="ＭＳ Ｐゴシック" charset="0"/>
                <a:cs typeface="+mn-cs"/>
              </a:rPr>
              <a:t>Copyright © 2020 The Canadian Red Cross Society</a:t>
            </a:r>
            <a:endParaRPr lang="en-CA" b="0" u="none"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643EDEF-6030-4834-8F67-1B35B1F8C1E3}" type="slidenum">
              <a:rPr kumimoji="0" lang="en-US" sz="1200" b="0" i="0" u="none" strike="noStrike" kern="1200" cap="none" spc="0" normalizeH="0" baseline="0" noProof="0" smtClean="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
        <p:nvSpPr>
          <p:cNvPr id="8" name="Rectangle 7"/>
          <p:cNvSpPr/>
          <p:nvPr/>
        </p:nvSpPr>
        <p:spPr>
          <a:xfrm>
            <a:off x="1233378" y="4444409"/>
            <a:ext cx="4667692" cy="1384995"/>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200" b="1" i="0" u="none" strike="noStrike" kern="1200" cap="none" spc="0" normalizeH="0" baseline="0" noProof="0" dirty="0">
                <a:ln>
                  <a:noFill/>
                </a:ln>
                <a:solidFill>
                  <a:srgbClr val="000000"/>
                </a:solidFill>
                <a:effectLst/>
                <a:uLnTx/>
                <a:uFillTx/>
                <a:latin typeface="Arial" charset="0"/>
                <a:ea typeface="ＭＳ Ｐゴシック" charset="0"/>
                <a:cs typeface="Arial" charset="0"/>
              </a:rPr>
              <a:t>LOOK:</a:t>
            </a:r>
            <a:r>
              <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 Are they acting different than before? Are they: sad, anxious, angry, and alone all the time, drinking and using drugs, taking big risks, hurting themselves or others</a:t>
            </a:r>
            <a:r>
              <a:rPr kumimoji="0" lang="en-CA"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We need to be looking out for each other and checking in with teammates and friends.</a:t>
            </a:r>
            <a:endParaRPr kumimoji="0" lang="en-CA" sz="1200" b="0" i="0" u="none" strike="noStrike" kern="1200" cap="none" spc="0" normalizeH="0" baseline="0" noProof="0" dirty="0">
              <a:ln>
                <a:noFill/>
              </a:ln>
              <a:solidFill>
                <a:srgbClr val="000000"/>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171861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Slide Image Placeholder 1"/>
          <p:cNvSpPr>
            <a:spLocks noGrp="1" noRot="1" noChangeAspect="1" noTextEdit="1"/>
          </p:cNvSpPr>
          <p:nvPr>
            <p:ph type="sldImg"/>
          </p:nvPr>
        </p:nvSpPr>
        <p:spPr>
          <a:ln/>
        </p:spPr>
      </p:sp>
      <p:sp>
        <p:nvSpPr>
          <p:cNvPr id="581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909" indent="-285734" eaLnBrk="0" hangingPunct="0">
              <a:defRPr>
                <a:solidFill>
                  <a:schemeClr val="tx1"/>
                </a:solidFill>
                <a:latin typeface="Arial" charset="0"/>
                <a:ea typeface="Arial" charset="0"/>
                <a:cs typeface="Arial" charset="0"/>
              </a:defRPr>
            </a:lvl2pPr>
            <a:lvl3pPr marL="1142937" indent="-228587" eaLnBrk="0" hangingPunct="0">
              <a:defRPr>
                <a:solidFill>
                  <a:schemeClr val="tx1"/>
                </a:solidFill>
                <a:latin typeface="Arial" charset="0"/>
                <a:ea typeface="Arial" charset="0"/>
                <a:cs typeface="Arial" charset="0"/>
              </a:defRPr>
            </a:lvl3pPr>
            <a:lvl4pPr marL="1600111" indent="-228587" eaLnBrk="0" hangingPunct="0">
              <a:defRPr>
                <a:solidFill>
                  <a:schemeClr val="tx1"/>
                </a:solidFill>
                <a:latin typeface="Arial" charset="0"/>
                <a:ea typeface="Arial" charset="0"/>
                <a:cs typeface="Arial" charset="0"/>
              </a:defRPr>
            </a:lvl4pPr>
            <a:lvl5pPr marL="2057287" indent="-228587" eaLnBrk="0" hangingPunct="0">
              <a:defRPr>
                <a:solidFill>
                  <a:schemeClr val="tx1"/>
                </a:solidFill>
                <a:latin typeface="Arial" charset="0"/>
                <a:ea typeface="Arial" charset="0"/>
                <a:cs typeface="Arial" charset="0"/>
              </a:defRPr>
            </a:lvl5pPr>
            <a:lvl6pPr marL="2514461" indent="-228587" eaLnBrk="0" fontAlgn="base" hangingPunct="0">
              <a:spcBef>
                <a:spcPct val="0"/>
              </a:spcBef>
              <a:spcAft>
                <a:spcPct val="0"/>
              </a:spcAft>
              <a:defRPr>
                <a:solidFill>
                  <a:schemeClr val="tx1"/>
                </a:solidFill>
                <a:latin typeface="Arial" charset="0"/>
                <a:ea typeface="Arial" charset="0"/>
                <a:cs typeface="Arial" charset="0"/>
              </a:defRPr>
            </a:lvl6pPr>
            <a:lvl7pPr marL="2971635" indent="-228587" eaLnBrk="0" fontAlgn="base" hangingPunct="0">
              <a:spcBef>
                <a:spcPct val="0"/>
              </a:spcBef>
              <a:spcAft>
                <a:spcPct val="0"/>
              </a:spcAft>
              <a:defRPr>
                <a:solidFill>
                  <a:schemeClr val="tx1"/>
                </a:solidFill>
                <a:latin typeface="Arial" charset="0"/>
                <a:ea typeface="Arial" charset="0"/>
                <a:cs typeface="Arial" charset="0"/>
              </a:defRPr>
            </a:lvl7pPr>
            <a:lvl8pPr marL="3428811" indent="-228587" eaLnBrk="0" fontAlgn="base" hangingPunct="0">
              <a:spcBef>
                <a:spcPct val="0"/>
              </a:spcBef>
              <a:spcAft>
                <a:spcPct val="0"/>
              </a:spcAft>
              <a:defRPr>
                <a:solidFill>
                  <a:schemeClr val="tx1"/>
                </a:solidFill>
                <a:latin typeface="Arial" charset="0"/>
                <a:ea typeface="Arial" charset="0"/>
                <a:cs typeface="Arial" charset="0"/>
              </a:defRPr>
            </a:lvl8pPr>
            <a:lvl9pPr marL="3885985" indent="-228587" eaLnBrk="0" fontAlgn="base" hangingPunct="0">
              <a:spcBef>
                <a:spcPct val="0"/>
              </a:spcBef>
              <a:spcAft>
                <a:spcPct val="0"/>
              </a:spcAft>
              <a:defRPr>
                <a:solidFill>
                  <a:schemeClr val="tx1"/>
                </a:solidFill>
                <a:latin typeface="Arial" charset="0"/>
                <a:ea typeface="Arial" charset="0"/>
                <a:cs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6B24EC-8EB4-8B42-84E9-91FAF002E794}" type="slidenum">
              <a:rPr kumimoji="0" lang="en-CA" sz="1200" b="0" i="0" u="none" strike="noStrike" kern="1200" cap="none" spc="0" normalizeH="0" baseline="0" noProof="0">
                <a:ln>
                  <a:noFill/>
                </a:ln>
                <a:solidFill>
                  <a:prstClr val="black"/>
                </a:solidFill>
                <a:effectLst/>
                <a:uLnTx/>
                <a:uFillTx/>
                <a:latin typeface="Arial" charset="0"/>
                <a:ea typeface="ＭＳ Ｐゴシック" charset="0"/>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CA" sz="1200" b="0" i="0" u="none" strike="noStrike" kern="1200" cap="none" spc="0" normalizeH="0" baseline="0" noProof="0" dirty="0">
              <a:ln>
                <a:noFill/>
              </a:ln>
              <a:solidFill>
                <a:prstClr val="black"/>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4246251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11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365B9-1B32-4201-BD77-4A3E650AD477}"/>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A935018-57B4-46CC-8FAB-09DC188E75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1261D48-5FAC-4EDE-A5FC-4D270B5346C0}"/>
              </a:ext>
            </a:extLst>
          </p:cNvPr>
          <p:cNvSpPr>
            <a:spLocks noGrp="1"/>
          </p:cNvSpPr>
          <p:nvPr>
            <p:ph type="dt" idx="10"/>
          </p:nvPr>
        </p:nvSpPr>
        <p:spPr/>
        <p:txBody>
          <a:bodyPr/>
          <a:lstStyle>
            <a:lvl1pPr>
              <a:defRPr/>
            </a:lvl1pPr>
          </a:lstStyle>
          <a:p>
            <a:endParaRPr lang="en-CA" altLang="en-US" dirty="0"/>
          </a:p>
        </p:txBody>
      </p:sp>
      <p:sp>
        <p:nvSpPr>
          <p:cNvPr id="5" name="Footer Placeholder 4">
            <a:extLst>
              <a:ext uri="{FF2B5EF4-FFF2-40B4-BE49-F238E27FC236}">
                <a16:creationId xmlns:a16="http://schemas.microsoft.com/office/drawing/2014/main" id="{D8972328-DD3B-48E7-8CB8-4D9003EFA7FF}"/>
              </a:ext>
            </a:extLst>
          </p:cNvPr>
          <p:cNvSpPr>
            <a:spLocks noGrp="1"/>
          </p:cNvSpPr>
          <p:nvPr>
            <p:ph type="ftr" idx="11"/>
          </p:nvPr>
        </p:nvSpPr>
        <p:spPr/>
        <p:txBody>
          <a:bodyPr/>
          <a:lstStyle>
            <a:lvl1pPr>
              <a:defRPr/>
            </a:lvl1pPr>
          </a:lstStyle>
          <a:p>
            <a:endParaRPr lang="en-CA" altLang="en-US" dirty="0"/>
          </a:p>
        </p:txBody>
      </p:sp>
      <p:sp>
        <p:nvSpPr>
          <p:cNvPr id="6" name="Slide Number Placeholder 5">
            <a:extLst>
              <a:ext uri="{FF2B5EF4-FFF2-40B4-BE49-F238E27FC236}">
                <a16:creationId xmlns:a16="http://schemas.microsoft.com/office/drawing/2014/main" id="{D46D30C9-30F8-4F41-AFEC-B0BB8968A3CA}"/>
              </a:ext>
            </a:extLst>
          </p:cNvPr>
          <p:cNvSpPr>
            <a:spLocks noGrp="1"/>
          </p:cNvSpPr>
          <p:nvPr>
            <p:ph type="sldNum" idx="12"/>
          </p:nvPr>
        </p:nvSpPr>
        <p:spPr/>
        <p:txBody>
          <a:bodyPr/>
          <a:lstStyle>
            <a:lvl1pPr>
              <a:defRPr/>
            </a:lvl1pPr>
          </a:lstStyle>
          <a:p>
            <a:fld id="{DC496FCA-1148-4E9D-BDEA-32C932385E31}" type="slidenum">
              <a:rPr lang="en-CA" altLang="en-US"/>
              <a:pPr/>
              <a:t>‹#›</a:t>
            </a:fld>
            <a:endParaRPr lang="en-CA" altLang="en-US" dirty="0"/>
          </a:p>
        </p:txBody>
      </p:sp>
    </p:spTree>
    <p:extLst>
      <p:ext uri="{BB962C8B-B14F-4D97-AF65-F5344CB8AC3E}">
        <p14:creationId xmlns:p14="http://schemas.microsoft.com/office/powerpoint/2010/main" val="269422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able of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785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phototop">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77864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472359"/>
            <a:ext cx="8229600" cy="9366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noProof="0" dirty="0"/>
              <a:t>Cliquez pour modifier le style du titre</a:t>
            </a:r>
            <a:endParaRPr lang="fr-CA" noProof="0" dirty="0"/>
          </a:p>
        </p:txBody>
      </p:sp>
      <p:sp>
        <p:nvSpPr>
          <p:cNvPr id="1027" name="Rectangle 3"/>
          <p:cNvSpPr>
            <a:spLocks noGrp="1" noChangeArrowheads="1"/>
          </p:cNvSpPr>
          <p:nvPr>
            <p:ph type="body" idx="1"/>
          </p:nvPr>
        </p:nvSpPr>
        <p:spPr bwMode="auto">
          <a:xfrm>
            <a:off x="457200" y="1600200"/>
            <a:ext cx="8001000" cy="4413173"/>
          </a:xfrm>
          <a:prstGeom prst="rect">
            <a:avLst/>
          </a:prstGeom>
          <a:noFill/>
          <a:ln w="9525">
            <a:noFill/>
            <a:miter lim="800000"/>
            <a:headEnd/>
            <a:tailEnd/>
          </a:ln>
          <a:effectLst/>
        </p:spPr>
        <p:txBody>
          <a:bodyPr vert="horz" wrap="square" lIns="91440" tIns="73152" rIns="91440" bIns="45720" numCol="1" anchor="t" anchorCtr="0" compatLnSpc="1">
            <a:prstTxWarp prst="textNoShape">
              <a:avLst/>
            </a:prstTxWarp>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CA" noProof="0" dirty="0"/>
          </a:p>
        </p:txBody>
      </p:sp>
    </p:spTree>
    <p:extLst>
      <p:ext uri="{BB962C8B-B14F-4D97-AF65-F5344CB8AC3E}">
        <p14:creationId xmlns:p14="http://schemas.microsoft.com/office/powerpoint/2010/main" val="2844559232"/>
      </p:ext>
    </p:extLst>
  </p:cSld>
  <p:clrMap bg1="lt1" tx1="dk1" bg2="lt2" tx2="dk2" accent1="accent1" accent2="accent2" accent3="accent3" accent4="accent4" accent5="accent5" accent6="accent6" hlink="hlink" folHlink="folHlink"/>
  <p:sldLayoutIdLst>
    <p:sldLayoutId id="2147494052" r:id="rId1"/>
    <p:sldLayoutId id="2147494053" r:id="rId2"/>
    <p:sldLayoutId id="2147494054" r:id="rId3"/>
    <p:sldLayoutId id="2147494059" r:id="rId4"/>
  </p:sldLayoutIdLst>
  <p:transition spd="med">
    <p:fade/>
  </p:transition>
  <p:hf hdr="0" dt="0"/>
  <p:txStyles>
    <p:title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p:titleStyle>
    <p:bodyStyle>
      <a:lvl1pPr marL="0" indent="0" algn="l" rtl="0" eaLnBrk="1" fontAlgn="base" hangingPunct="1">
        <a:lnSpc>
          <a:spcPct val="100000"/>
        </a:lnSpc>
        <a:spcBef>
          <a:spcPct val="20000"/>
        </a:spcBef>
        <a:spcAft>
          <a:spcPct val="0"/>
        </a:spcAft>
        <a:buClr>
          <a:schemeClr val="tx1"/>
        </a:buClr>
        <a:buSzPct val="85000"/>
        <a:buFont typeface="Wingdings" pitchFamily="2" charset="2"/>
        <a:buNone/>
        <a:defRPr sz="2400" b="0">
          <a:solidFill>
            <a:schemeClr val="tx2"/>
          </a:solidFill>
          <a:latin typeface="+mn-lt"/>
          <a:ea typeface="+mn-ea"/>
          <a:cs typeface="+mn-cs"/>
        </a:defRPr>
      </a:lvl1pPr>
      <a:lvl2pPr marL="228600" indent="-228600"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2pPr>
      <a:lvl3pPr marL="457200" indent="-239713" algn="l" rtl="0" eaLnBrk="1" fontAlgn="base" hangingPunct="1">
        <a:lnSpc>
          <a:spcPct val="100000"/>
        </a:lnSpc>
        <a:spcBef>
          <a:spcPct val="20000"/>
        </a:spcBef>
        <a:spcAft>
          <a:spcPct val="0"/>
        </a:spcAft>
        <a:buClr>
          <a:schemeClr val="tx2"/>
        </a:buClr>
        <a:buSzPct val="100000"/>
        <a:buFont typeface="Arial" panose="020B0604020202020204" pitchFamily="34" charset="0"/>
        <a:buChar char="›"/>
        <a:defRPr sz="2400" b="0">
          <a:solidFill>
            <a:schemeClr val="tx2"/>
          </a:solidFill>
          <a:latin typeface="+mn-lt"/>
        </a:defRPr>
      </a:lvl3pPr>
      <a:lvl4pPr marL="685800" indent="-198438"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4pPr>
      <a:lvl5pPr marL="914400" indent="-219075" algn="l" rtl="0" eaLnBrk="1" fontAlgn="base" hangingPunct="1">
        <a:lnSpc>
          <a:spcPct val="100000"/>
        </a:lnSpc>
        <a:spcBef>
          <a:spcPct val="20000"/>
        </a:spcBef>
        <a:spcAft>
          <a:spcPct val="0"/>
        </a:spcAft>
        <a:buClr>
          <a:schemeClr val="tx2"/>
        </a:buClr>
        <a:buSzPct val="100000"/>
        <a:buFont typeface="Arial" panose="020B0604020202020204" pitchFamily="34" charset="0"/>
        <a:buChar char="›"/>
        <a:tabLst/>
        <a:defRPr sz="2400" b="0">
          <a:solidFill>
            <a:schemeClr val="tx2"/>
          </a:solidFill>
          <a:latin typeface="+mn-lt"/>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userDrawn="1">
          <p15:clr>
            <a:srgbClr val="F26B43"/>
          </p15:clr>
        </p15:guide>
        <p15:guide id="2" pos="2880" userDrawn="1">
          <p15:clr>
            <a:srgbClr val="F26B43"/>
          </p15:clr>
        </p15:guide>
        <p15:guide id="3" pos="288" userDrawn="1">
          <p15:clr>
            <a:srgbClr val="F26B43"/>
          </p15:clr>
        </p15:guide>
        <p15:guide id="4" orient="horz" pos="2260" userDrawn="1">
          <p15:clr>
            <a:srgbClr val="F26B43"/>
          </p15:clr>
        </p15:guide>
        <p15:guide id="5" orient="horz" pos="100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C496A5-245F-4E92-B7CA-E94DECB3E5C4}"/>
              </a:ext>
            </a:extLst>
          </p:cNvPr>
          <p:cNvPicPr>
            <a:picLocks noChangeAspect="1"/>
          </p:cNvPicPr>
          <p:nvPr/>
        </p:nvPicPr>
        <p:blipFill rotWithShape="1">
          <a:blip r:embed="rId3">
            <a:extLst>
              <a:ext uri="{28A0092B-C50C-407E-A947-70E740481C1C}">
                <a14:useLocalDpi xmlns:a14="http://schemas.microsoft.com/office/drawing/2010/main" val="0"/>
              </a:ext>
            </a:extLst>
          </a:blip>
          <a:srcRect t="3333" b="-3333"/>
          <a:stretch/>
        </p:blipFill>
        <p:spPr>
          <a:xfrm>
            <a:off x="1" y="3572"/>
            <a:ext cx="9143999" cy="6857999"/>
          </a:xfrm>
          <a:prstGeom prst="rect">
            <a:avLst/>
          </a:prstGeom>
        </p:spPr>
      </p:pic>
      <p:sp>
        <p:nvSpPr>
          <p:cNvPr id="7" name="Rectangle 6">
            <a:extLst>
              <a:ext uri="{FF2B5EF4-FFF2-40B4-BE49-F238E27FC236}">
                <a16:creationId xmlns:a16="http://schemas.microsoft.com/office/drawing/2014/main" id="{3121AD16-DC67-43AC-A774-385BE772BF4D}"/>
              </a:ext>
            </a:extLst>
          </p:cNvPr>
          <p:cNvSpPr/>
          <p:nvPr/>
        </p:nvSpPr>
        <p:spPr bwMode="auto">
          <a:xfrm>
            <a:off x="0" y="4914900"/>
            <a:ext cx="9144000" cy="19431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n-CA" sz="1800" b="0" i="0" u="none" strike="noStrike" cap="none" normalizeH="0" baseline="0" dirty="0">
              <a:ln>
                <a:noFill/>
              </a:ln>
              <a:effectLst/>
              <a:latin typeface="Arial" panose="020B0604020202020204" pitchFamily="34" charset="0"/>
              <a:ea typeface="Microsoft YaHei" panose="020B0503020204020204" pitchFamily="34" charset="-122"/>
            </a:endParaRPr>
          </a:p>
        </p:txBody>
      </p:sp>
      <p:sp>
        <p:nvSpPr>
          <p:cNvPr id="8" name="Rectangle 2">
            <a:extLst>
              <a:ext uri="{FF2B5EF4-FFF2-40B4-BE49-F238E27FC236}">
                <a16:creationId xmlns:a16="http://schemas.microsoft.com/office/drawing/2014/main" id="{F23F587C-88F3-4EC0-B69B-903F4B9EBDBA}"/>
              </a:ext>
            </a:extLst>
          </p:cNvPr>
          <p:cNvSpPr txBox="1">
            <a:spLocks noChangeArrowheads="1"/>
          </p:cNvSpPr>
          <p:nvPr/>
        </p:nvSpPr>
        <p:spPr bwMode="auto">
          <a:xfrm>
            <a:off x="347940" y="5029200"/>
            <a:ext cx="844812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kern="1200">
                <a:solidFill>
                  <a:srgbClr val="000000"/>
                </a:solidFill>
                <a:latin typeface="+mj-lt"/>
                <a:ea typeface="+mj-ea"/>
                <a:cs typeface="+mj-cs"/>
              </a:defRPr>
            </a:lvl1pPr>
            <a:lvl2pPr marL="673930" indent="-259204"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2pPr>
            <a:lvl3pPr marL="1036815"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3pPr>
            <a:lvl4pPr marL="1451541"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4pPr>
            <a:lvl5pPr marL="1866268"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5pPr>
            <a:lvl6pPr marL="2280994"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6pPr>
            <a:lvl7pPr marL="2695720"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7pPr>
            <a:lvl8pPr marL="3110446"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8pPr>
            <a:lvl9pPr marL="3525172" indent="-207363" algn="ctr" defTabSz="407526" rtl="0" fontAlgn="base" hangingPunct="0">
              <a:lnSpc>
                <a:spcPct val="93000"/>
              </a:lnSpc>
              <a:spcBef>
                <a:spcPct val="0"/>
              </a:spcBef>
              <a:spcAft>
                <a:spcPct val="0"/>
              </a:spcAft>
              <a:buClr>
                <a:srgbClr val="000000"/>
              </a:buClr>
              <a:buSzPct val="100000"/>
              <a:buFont typeface="Times New Roman" panose="02020603050405020304" pitchFamily="18" charset="0"/>
              <a:defRPr sz="3991">
                <a:solidFill>
                  <a:srgbClr val="000000"/>
                </a:solidFill>
                <a:latin typeface="Arial" panose="020B0604020202020204" pitchFamily="34" charset="0"/>
                <a:ea typeface="Microsoft YaHei" panose="020B0503020204020204" pitchFamily="34" charset="-122"/>
              </a:defRPr>
            </a:lvl9pPr>
          </a:lstStyle>
          <a:p>
            <a:pPr marL="0" marR="0" lvl="0" indent="0" algn="ctr" defTabSz="407526"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2400" b="1" cap="all" dirty="0">
                <a:solidFill>
                  <a:srgbClr val="FF0000"/>
                </a:solidFill>
                <a:latin typeface="Arial"/>
                <a:ea typeface="Microsoft YaHei"/>
              </a:rPr>
              <a:t>Lesson 2</a:t>
            </a:r>
          </a:p>
          <a:p>
            <a:pPr lvl="0">
              <a:lnSpc>
                <a:spcPct val="100000"/>
              </a:lnSpc>
              <a:spcBef>
                <a:spcPts val="300"/>
              </a:spcBef>
              <a:spcAft>
                <a:spcPts val="300"/>
              </a:spcAft>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CA" altLang="en-US" sz="3600" b="1" cap="all" dirty="0">
                <a:solidFill>
                  <a:schemeClr val="tx2"/>
                </a:solidFill>
                <a:ea typeface="Microsoft YaHei"/>
              </a:rPr>
              <a:t>Dating Relationships</a:t>
            </a:r>
          </a:p>
          <a:p>
            <a:pPr lvl="0">
              <a:lnSpc>
                <a:spcPct val="100000"/>
              </a:lnSpc>
              <a:tabLst>
                <a:tab pos="407526" algn="l"/>
                <a:tab pos="815052" algn="l"/>
                <a:tab pos="1222578" algn="l"/>
                <a:tab pos="1630104" algn="l"/>
                <a:tab pos="2037631" algn="l"/>
                <a:tab pos="2445156" algn="l"/>
                <a:tab pos="2852683" algn="l"/>
                <a:tab pos="3260208" algn="l"/>
                <a:tab pos="3667735" algn="l"/>
                <a:tab pos="4075260" algn="l"/>
                <a:tab pos="4482787" algn="l"/>
                <a:tab pos="4890312" algn="l"/>
              </a:tabLst>
              <a:defRPr/>
            </a:pPr>
            <a:r>
              <a:rPr lang="en-US" altLang="en-US" sz="2400" cap="all" dirty="0">
                <a:solidFill>
                  <a:schemeClr val="tx2"/>
                </a:solidFill>
                <a:latin typeface="Arial"/>
                <a:ea typeface="Microsoft YaHei"/>
              </a:rPr>
              <a:t>Ages </a:t>
            </a:r>
            <a:r>
              <a:rPr lang="en-US" altLang="en-US" sz="2400" cap="all" dirty="0">
                <a:solidFill>
                  <a:schemeClr val="tx2"/>
                </a:solidFill>
                <a:ea typeface="Microsoft YaHei"/>
              </a:rPr>
              <a:t>15</a:t>
            </a:r>
            <a:r>
              <a:rPr lang="en-US" altLang="en-US" sz="2400" cap="all" dirty="0">
                <a:solidFill>
                  <a:schemeClr val="tx2"/>
                </a:solidFill>
                <a:latin typeface="Arial" panose="020B0604020202020204" pitchFamily="34" charset="0"/>
                <a:ea typeface="Microsoft YaHei"/>
                <a:cs typeface="Arial" panose="020B0604020202020204" pitchFamily="34" charset="0"/>
              </a:rPr>
              <a:t>–</a:t>
            </a:r>
            <a:r>
              <a:rPr lang="en-US" altLang="en-US" sz="2400" cap="all" dirty="0">
                <a:solidFill>
                  <a:schemeClr val="tx2"/>
                </a:solidFill>
                <a:ea typeface="Microsoft YaHei"/>
              </a:rPr>
              <a:t>18</a:t>
            </a:r>
            <a:endParaRPr kumimoji="0" lang="en-CA" altLang="en-US" sz="2400" i="0" u="none" strike="noStrike" kern="1200" cap="all" spc="0" normalizeH="0" noProof="0" dirty="0">
              <a:ln>
                <a:noFill/>
              </a:ln>
              <a:solidFill>
                <a:schemeClr val="tx2"/>
              </a:solidFill>
              <a:effectLst/>
              <a:uLnTx/>
              <a:uFillTx/>
              <a:latin typeface="Arial"/>
              <a:ea typeface="Microsoft YaHei"/>
            </a:endParaRPr>
          </a:p>
        </p:txBody>
      </p:sp>
    </p:spTree>
    <p:extLst>
      <p:ext uri="{BB962C8B-B14F-4D97-AF65-F5344CB8AC3E}">
        <p14:creationId xmlns:p14="http://schemas.microsoft.com/office/powerpoint/2010/main" val="589505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77759058"/>
              </p:ext>
            </p:extLst>
          </p:nvPr>
        </p:nvGraphicFramePr>
        <p:xfrm>
          <a:off x="914400" y="19431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a:extLst>
              <a:ext uri="{FF2B5EF4-FFF2-40B4-BE49-F238E27FC236}">
                <a16:creationId xmlns:a16="http://schemas.microsoft.com/office/drawing/2014/main" id="{1F2645DB-5176-4A6A-97B8-4FEFE65815C1}"/>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67B306D2-EC49-48FE-9FFA-BAC93178D29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 5</a:t>
            </a:r>
            <a:endParaRPr kumimoji="0" lang="en-CA" sz="1800" b="1" i="0" u="none" strike="noStrike" kern="0" cap="none" spc="0" normalizeH="0" baseline="0" noProof="0" dirty="0">
              <a:ln>
                <a:noFill/>
              </a:ln>
              <a:solidFill>
                <a:schemeClr val="accent1"/>
              </a:solidFill>
              <a:effectLst/>
              <a:uLnTx/>
              <a:uFillTx/>
            </a:endParaRPr>
          </a:p>
        </p:txBody>
      </p:sp>
      <p:sp>
        <p:nvSpPr>
          <p:cNvPr id="9" name="Title 4">
            <a:extLst>
              <a:ext uri="{FF2B5EF4-FFF2-40B4-BE49-F238E27FC236}">
                <a16:creationId xmlns:a16="http://schemas.microsoft.com/office/drawing/2014/main" id="{B25FEEB0-9024-46C3-A50E-C7C9C7D11FAE}"/>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4: LIVE</a:t>
            </a:r>
          </a:p>
        </p:txBody>
      </p:sp>
    </p:spTree>
    <p:extLst>
      <p:ext uri="{BB962C8B-B14F-4D97-AF65-F5344CB8AC3E}">
        <p14:creationId xmlns:p14="http://schemas.microsoft.com/office/powerpoint/2010/main" val="1504453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537337"/>
            <a:ext cx="4473567" cy="418456"/>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altLang="en-US" sz="3600" b="0" cap="none" dirty="0">
                <a:solidFill>
                  <a:schemeClr val="tx1"/>
                </a:solidFill>
                <a:cs typeface="Arial" charset="0"/>
              </a:rPr>
              <a:t>KIDS HELP PHONE</a:t>
            </a:r>
            <a:endParaRPr lang="en-CA" altLang="en-US" sz="3600" b="0" cap="none" dirty="0">
              <a:solidFill>
                <a:schemeClr val="tx1"/>
              </a:solidFill>
              <a:cs typeface="Arial" charset="0"/>
            </a:endParaRP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7050" r="17340"/>
          <a:stretch/>
        </p:blipFill>
        <p:spPr>
          <a:xfrm>
            <a:off x="6940606" y="3886200"/>
            <a:ext cx="2203394" cy="2971800"/>
          </a:xfrm>
          <a:prstGeom prst="rect">
            <a:avLst/>
          </a:prstGeom>
          <a:ln>
            <a:noFill/>
          </a:ln>
        </p:spPr>
      </p:pic>
      <p:sp>
        <p:nvSpPr>
          <p:cNvPr id="2" name="TextBox 1"/>
          <p:cNvSpPr txBox="1"/>
          <p:nvPr/>
        </p:nvSpPr>
        <p:spPr>
          <a:xfrm>
            <a:off x="485240" y="1028700"/>
            <a:ext cx="8201560" cy="2677656"/>
          </a:xfrm>
          <a:prstGeom prst="rect">
            <a:avLst/>
          </a:prstGeom>
          <a:noFill/>
        </p:spPr>
        <p:txBody>
          <a:bodyPr wrap="square" rtlCol="0">
            <a:spAutoFit/>
          </a:bodyPr>
          <a:lstStyle/>
          <a:p>
            <a:r>
              <a:rPr lang="en-CA" sz="2400" dirty="0">
                <a:solidFill>
                  <a:schemeClr val="tx2"/>
                </a:solidFill>
                <a:latin typeface="+mn-lt"/>
                <a:cs typeface="Arial" panose="020B0604020202020204" pitchFamily="34" charset="0"/>
              </a:rPr>
              <a:t>If you need one-on-one time with someone who gets what is going on in your life, you can connect anonymously with Kids Help Phone. Our counsellors are available 24 hours a day, seven days a week to support you with whatever you are going through. </a:t>
            </a:r>
          </a:p>
          <a:p>
            <a:endParaRPr lang="en-CA" sz="2400" dirty="0">
              <a:solidFill>
                <a:schemeClr val="tx2"/>
              </a:solidFill>
              <a:latin typeface="+mn-lt"/>
              <a:cs typeface="Arial" panose="020B0604020202020204" pitchFamily="34" charset="0"/>
            </a:endParaRPr>
          </a:p>
          <a:p>
            <a:r>
              <a:rPr lang="en-CA" sz="2400" dirty="0">
                <a:solidFill>
                  <a:schemeClr val="tx2"/>
                </a:solidFill>
                <a:latin typeface="+mn-lt"/>
                <a:cs typeface="Arial" panose="020B0604020202020204" pitchFamily="34" charset="0"/>
              </a:rPr>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21" y="3153548"/>
            <a:ext cx="732652" cy="732652"/>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421" y="4114800"/>
            <a:ext cx="732652" cy="732652"/>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9421" y="5486400"/>
            <a:ext cx="732652" cy="732652"/>
          </a:xfrm>
          <a:prstGeom prst="rect">
            <a:avLst/>
          </a:prstGeom>
        </p:spPr>
      </p:pic>
      <p:sp>
        <p:nvSpPr>
          <p:cNvPr id="12" name="TextBox 11">
            <a:extLst>
              <a:ext uri="{FF2B5EF4-FFF2-40B4-BE49-F238E27FC236}">
                <a16:creationId xmlns:a16="http://schemas.microsoft.com/office/drawing/2014/main" id="{4B16D568-436B-422B-9BD0-99F3F726482F}"/>
              </a:ext>
            </a:extLst>
          </p:cNvPr>
          <p:cNvSpPr txBox="1"/>
          <p:nvPr/>
        </p:nvSpPr>
        <p:spPr>
          <a:xfrm>
            <a:off x="1356415" y="3132952"/>
            <a:ext cx="4930085" cy="3139321"/>
          </a:xfrm>
          <a:prstGeom prst="rect">
            <a:avLst/>
          </a:prstGeom>
          <a:noFill/>
        </p:spPr>
        <p:txBody>
          <a:bodyPr wrap="square" rtlCol="0">
            <a:spAutoFit/>
          </a:bodyPr>
          <a:lstStyle/>
          <a:p>
            <a:pPr>
              <a:spcAft>
                <a:spcPts val="1800"/>
              </a:spcAft>
            </a:pPr>
            <a:r>
              <a:rPr lang="en-CA" sz="2400" dirty="0">
                <a:solidFill>
                  <a:schemeClr val="tx2"/>
                </a:solidFill>
                <a:latin typeface="+mn-lt"/>
                <a:cs typeface="Arial" panose="020B0604020202020204" pitchFamily="34" charset="0"/>
              </a:rPr>
              <a:t>CALL 1-800-668-6868 to talk with a counsellor</a:t>
            </a:r>
          </a:p>
          <a:p>
            <a:pPr>
              <a:spcAft>
                <a:spcPts val="1800"/>
              </a:spcAft>
            </a:pPr>
            <a:r>
              <a:rPr lang="en-CA" sz="2400" dirty="0">
                <a:solidFill>
                  <a:schemeClr val="tx2"/>
                </a:solidFill>
                <a:latin typeface="+mn-lt"/>
                <a:cs typeface="Arial" panose="020B0604020202020204" pitchFamily="34" charset="0"/>
              </a:rPr>
              <a:t>CHAT with a counsellor at KidsHelpPhone.ca or through the Always There App</a:t>
            </a:r>
          </a:p>
          <a:p>
            <a:pPr>
              <a:spcAft>
                <a:spcPts val="1800"/>
              </a:spcAft>
            </a:pPr>
            <a:r>
              <a:rPr lang="en-CA" sz="2400" dirty="0">
                <a:solidFill>
                  <a:schemeClr val="tx2"/>
                </a:solidFill>
                <a:latin typeface="+mn-lt"/>
                <a:cs typeface="Arial" panose="020B0604020202020204" pitchFamily="34" charset="0"/>
              </a:rPr>
              <a:t>TEXT 686868 to connect with a trained volunteer Crisis Responder</a:t>
            </a:r>
          </a:p>
        </p:txBody>
      </p:sp>
      <p:sp>
        <p:nvSpPr>
          <p:cNvPr id="13" name="TextBox 12">
            <a:extLst>
              <a:ext uri="{FF2B5EF4-FFF2-40B4-BE49-F238E27FC236}">
                <a16:creationId xmlns:a16="http://schemas.microsoft.com/office/drawing/2014/main" id="{F5947A21-2FE3-404B-AEBE-BE4B410DFEF5}"/>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2</a:t>
            </a:r>
            <a:endParaRPr kumimoji="0" lang="en-CA" sz="1800" b="1" i="0" u="none" strike="noStrike" kern="0" cap="none" spc="0" normalizeH="0" baseline="0" noProof="0" dirty="0">
              <a:ln>
                <a:noFill/>
              </a:ln>
              <a:solidFill>
                <a:schemeClr val="accent1"/>
              </a:solidFill>
              <a:effectLst/>
              <a:uLnTx/>
              <a:uFillTx/>
            </a:endParaRPr>
          </a:p>
        </p:txBody>
      </p:sp>
      <p:pic>
        <p:nvPicPr>
          <p:cNvPr id="14" name="Picture 13">
            <a:extLst>
              <a:ext uri="{FF2B5EF4-FFF2-40B4-BE49-F238E27FC236}">
                <a16:creationId xmlns:a16="http://schemas.microsoft.com/office/drawing/2014/main" id="{E806C71A-6E7A-475C-9DB7-E10D5672C0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Tree>
    <p:extLst>
      <p:ext uri="{BB962C8B-B14F-4D97-AF65-F5344CB8AC3E}">
        <p14:creationId xmlns:p14="http://schemas.microsoft.com/office/powerpoint/2010/main" val="790926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81007" y="1028700"/>
            <a:ext cx="8519864"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Resources Around Me is a free, interactive tool, available in English and French, through Kids Help Phone’s website.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tool helps young people to independently connect to local programs and services in their communities. </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CA"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These services include: </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Counseling and mental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Sexual health</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Housing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Legal help</a:t>
            </a:r>
          </a:p>
          <a:p>
            <a:pPr marL="742950" lvl="1" indent="-285750" fontAlgn="auto">
              <a:spcBef>
                <a:spcPts val="0"/>
              </a:spcBef>
              <a:spcAft>
                <a:spcPts val="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LGBTQ2S services</a:t>
            </a:r>
          </a:p>
          <a:p>
            <a:pPr marL="742950" lvl="1" indent="-285750" fontAlgn="auto">
              <a:spcBef>
                <a:spcPts val="0"/>
              </a:spcBef>
              <a:spcAft>
                <a:spcPts val="1200"/>
              </a:spcAft>
              <a:buFont typeface="Arial" panose="020B0604020202020204" pitchFamily="34" charset="0"/>
              <a:buChar char="•"/>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Youth shelters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2400" b="0" i="0" u="none" strike="noStrike" kern="0" cap="none" spc="0" normalizeH="0" baseline="0" noProof="0" dirty="0">
                <a:ln>
                  <a:noFill/>
                </a:ln>
                <a:solidFill>
                  <a:prstClr val="black"/>
                </a:solidFill>
                <a:effectLst/>
                <a:uLnTx/>
                <a:uFillTx/>
                <a:latin typeface="Arial" panose="020B0604020202020204" pitchFamily="34" charset="0"/>
                <a:ea typeface="新細明體" panose="02020500000000000000" pitchFamily="18" charset="-120"/>
                <a:cs typeface="Arial" panose="020B0604020202020204" pitchFamily="34" charset="0"/>
              </a:rPr>
              <a:t>kidshelpphone.ca/resourcesaroundme</a:t>
            </a:r>
          </a:p>
        </p:txBody>
      </p:sp>
      <p:sp>
        <p:nvSpPr>
          <p:cNvPr id="2" name="Title 1"/>
          <p:cNvSpPr txBox="1">
            <a:spLocks/>
          </p:cNvSpPr>
          <p:nvPr/>
        </p:nvSpPr>
        <p:spPr bwMode="auto">
          <a:xfrm>
            <a:off x="457200" y="504342"/>
            <a:ext cx="6805363" cy="449619"/>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l" rtl="0" eaLnBrk="1" fontAlgn="base" hangingPunct="1">
              <a:lnSpc>
                <a:spcPct val="80000"/>
              </a:lnSpc>
              <a:spcBef>
                <a:spcPct val="0"/>
              </a:spcBef>
              <a:spcAft>
                <a:spcPct val="0"/>
              </a:spcAft>
              <a:defRPr sz="4800" b="1" cap="all" spc="-100" baseline="0">
                <a:solidFill>
                  <a:schemeClr val="accent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en-US" altLang="en-US" sz="3600" b="0" i="0" u="none" strike="noStrike" kern="1200" cap="none" spc="-100" normalizeH="0" baseline="0" noProof="0" dirty="0">
                <a:ln>
                  <a:noFill/>
                </a:ln>
                <a:solidFill>
                  <a:schemeClr val="tx1"/>
                </a:solidFill>
                <a:effectLst/>
                <a:uLnTx/>
                <a:uFillTx/>
                <a:ea typeface="+mj-ea"/>
                <a:cs typeface="Arial" charset="0"/>
              </a:rPr>
              <a:t>RESOURCES AROUND ME</a:t>
            </a:r>
            <a:endParaRPr kumimoji="0" lang="en-CA" altLang="en-US" sz="3600" b="0" i="0" u="none" strike="noStrike" kern="1200" cap="none" spc="-100" normalizeH="0" baseline="0" noProof="0" dirty="0">
              <a:ln>
                <a:noFill/>
              </a:ln>
              <a:solidFill>
                <a:schemeClr val="tx1"/>
              </a:solidFill>
              <a:effectLst/>
              <a:uLnTx/>
              <a:uFillTx/>
              <a:ea typeface="+mj-ea"/>
              <a:cs typeface="Arial"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010" y="3428999"/>
            <a:ext cx="2569404" cy="1865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4394" y="4716183"/>
            <a:ext cx="1831889" cy="2042955"/>
          </a:xfrm>
          <a:prstGeom prst="rect">
            <a:avLst/>
          </a:prstGeom>
          <a:noFill/>
          <a:ln w="57150">
            <a:solidFill>
              <a:schemeClr val="bg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a:extLst>
              <a:ext uri="{FF2B5EF4-FFF2-40B4-BE49-F238E27FC236}">
                <a16:creationId xmlns:a16="http://schemas.microsoft.com/office/drawing/2014/main" id="{EB0D58C1-1648-4CA3-84C2-E835E34C77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72300" y="485339"/>
            <a:ext cx="1845383" cy="221446"/>
          </a:xfrm>
          <a:prstGeom prst="rect">
            <a:avLst/>
          </a:prstGeom>
        </p:spPr>
      </p:pic>
      <p:sp>
        <p:nvSpPr>
          <p:cNvPr id="12" name="TextBox 11">
            <a:extLst>
              <a:ext uri="{FF2B5EF4-FFF2-40B4-BE49-F238E27FC236}">
                <a16:creationId xmlns:a16="http://schemas.microsoft.com/office/drawing/2014/main" id="{C49D49D9-45C0-4B19-9205-48EF28F6E07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2</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3472599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9" name="Text Placeholder 2"/>
          <p:cNvSpPr txBox="1">
            <a:spLocks/>
          </p:cNvSpPr>
          <p:nvPr/>
        </p:nvSpPr>
        <p:spPr bwMode="auto">
          <a:xfrm>
            <a:off x="457200" y="1600200"/>
            <a:ext cx="8229600" cy="1760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73152"/>
          <a:lstStyle>
            <a:lvl1pPr>
              <a:defRPr sz="2400" b="1">
                <a:solidFill>
                  <a:schemeClr val="tx1"/>
                </a:solidFill>
                <a:latin typeface="Arial" charset="0"/>
                <a:ea typeface="ＭＳ Ｐゴシック" charset="0"/>
              </a:defRPr>
            </a:lvl1pPr>
            <a:lvl2pPr>
              <a:defRPr sz="20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1600">
                <a:solidFill>
                  <a:schemeClr val="tx1"/>
                </a:solidFill>
                <a:latin typeface="Arial" charset="0"/>
                <a:ea typeface="ＭＳ Ｐゴシック" charset="0"/>
              </a:defRPr>
            </a:lvl4pPr>
            <a:lvl5pPr>
              <a:defRPr sz="1400">
                <a:solidFill>
                  <a:schemeClr val="tx1"/>
                </a:solidFill>
                <a:latin typeface="Arial" charset="0"/>
                <a:ea typeface="ＭＳ Ｐゴシック" charset="0"/>
              </a:defRPr>
            </a:lvl5pPr>
            <a:lvl6pPr marL="1831975" indent="-119063" eaLnBrk="0" hangingPunct="0">
              <a:buClr>
                <a:schemeClr val="tx1"/>
              </a:buClr>
              <a:buFont typeface="Wingdings" charset="0"/>
              <a:defRPr sz="1400">
                <a:solidFill>
                  <a:schemeClr val="tx1"/>
                </a:solidFill>
                <a:latin typeface="Arial" charset="0"/>
                <a:ea typeface="ＭＳ Ｐゴシック" charset="0"/>
              </a:defRPr>
            </a:lvl6pPr>
            <a:lvl7pPr marL="2289175" indent="-119063" eaLnBrk="0" hangingPunct="0">
              <a:buClr>
                <a:schemeClr val="tx1"/>
              </a:buClr>
              <a:buFont typeface="Wingdings" charset="0"/>
              <a:defRPr sz="1400">
                <a:solidFill>
                  <a:schemeClr val="tx1"/>
                </a:solidFill>
                <a:latin typeface="Arial" charset="0"/>
                <a:ea typeface="ＭＳ Ｐゴシック" charset="0"/>
              </a:defRPr>
            </a:lvl7pPr>
            <a:lvl8pPr marL="2746375" indent="-119063" eaLnBrk="0" hangingPunct="0">
              <a:buClr>
                <a:schemeClr val="tx1"/>
              </a:buClr>
              <a:buFont typeface="Wingdings" charset="0"/>
              <a:defRPr sz="1400">
                <a:solidFill>
                  <a:schemeClr val="tx1"/>
                </a:solidFill>
                <a:latin typeface="Arial" charset="0"/>
                <a:ea typeface="ＭＳ Ｐゴシック" charset="0"/>
              </a:defRPr>
            </a:lvl8pPr>
            <a:lvl9pPr marL="3203575" indent="-119063" eaLnBrk="0" hangingPunct="0">
              <a:buClr>
                <a:schemeClr val="tx1"/>
              </a:buClr>
              <a:buFont typeface="Wingdings" charset="0"/>
              <a:defRPr sz="1400">
                <a:solidFill>
                  <a:schemeClr val="tx1"/>
                </a:solidFill>
                <a:latin typeface="Arial" charset="0"/>
                <a:ea typeface="ＭＳ Ｐゴシック" charset="0"/>
              </a:defRPr>
            </a:lvl9pPr>
          </a:lstStyle>
          <a:p>
            <a:pPr marL="457200" marR="0" lvl="0" indent="-457200" algn="l" defTabSz="914400" rtl="0" eaLnBrk="1" fontAlgn="base" latinLnBrk="0" hangingPunct="1">
              <a:lnSpc>
                <a:spcPct val="85000"/>
              </a:lnSpc>
              <a:spcBef>
                <a:spcPct val="50000"/>
              </a:spcBef>
              <a:spcAft>
                <a:spcPct val="0"/>
              </a:spcAft>
              <a:buClr>
                <a:srgbClr val="000000"/>
              </a:buClr>
              <a:buSzPct val="100000"/>
              <a:buFont typeface="Arial" panose="020B0604020202020204" pitchFamily="34" charset="0"/>
              <a:buChar char="•"/>
              <a:tabLst/>
              <a:defRPr/>
            </a:pPr>
            <a:r>
              <a:rPr kumimoji="0" lang="en-US" b="0" i="0" u="none" strike="noStrike" kern="1200" cap="none" spc="0" normalizeH="0" baseline="0" noProof="0" dirty="0">
                <a:ln>
                  <a:noFill/>
                </a:ln>
                <a:solidFill>
                  <a:srgbClr val="000000"/>
                </a:solidFill>
                <a:effectLst/>
                <a:uLnTx/>
                <a:uFillTx/>
                <a:latin typeface="Arial" charset="0"/>
                <a:ea typeface="ＭＳ Ｐゴシック" charset="0"/>
                <a:cs typeface="Arial" charset="0"/>
              </a:rPr>
              <a:t>Add local resources to this slide</a:t>
            </a:r>
          </a:p>
          <a:p>
            <a:pPr marL="342900" marR="0" lvl="0" indent="-342900" algn="l" defTabSz="914400" rtl="0" eaLnBrk="1" fontAlgn="base" latinLnBrk="0" hangingPunct="1">
              <a:lnSpc>
                <a:spcPct val="85000"/>
              </a:lnSpc>
              <a:spcBef>
                <a:spcPct val="50000"/>
              </a:spcBef>
              <a:spcAft>
                <a:spcPct val="0"/>
              </a:spcAft>
              <a:buClr>
                <a:srgbClr val="000000"/>
              </a:buClr>
              <a:buSzPct val="100000"/>
              <a:buFont typeface="Wingdings" panose="05000000000000000000" pitchFamily="2" charset="2"/>
              <a:buChar char="§"/>
              <a:tabLst/>
              <a:defRPr/>
            </a:pPr>
            <a:endParaRPr kumimoji="0" lang="en-US" sz="2800" b="1" i="0" u="none" strike="noStrike" kern="1200" cap="none" spc="0" normalizeH="0" baseline="0" noProof="0" dirty="0">
              <a:ln>
                <a:noFill/>
              </a:ln>
              <a:solidFill>
                <a:srgbClr val="6E0000"/>
              </a:solidFill>
              <a:effectLst/>
              <a:uLnTx/>
              <a:uFillTx/>
              <a:latin typeface="Arial" charset="0"/>
              <a:ea typeface="ＭＳ Ｐゴシック" charset="0"/>
              <a:cs typeface="Arial" charset="0"/>
            </a:endParaRPr>
          </a:p>
        </p:txBody>
      </p:sp>
      <p:sp>
        <p:nvSpPr>
          <p:cNvPr id="4" name="Subtitle 1">
            <a:extLst>
              <a:ext uri="{FF2B5EF4-FFF2-40B4-BE49-F238E27FC236}">
                <a16:creationId xmlns:a16="http://schemas.microsoft.com/office/drawing/2014/main" id="{EDBD7A0A-9FB6-4302-A4BD-35A04DC7C64E}"/>
              </a:ext>
            </a:extLst>
          </p:cNvPr>
          <p:cNvSpPr txBox="1">
            <a:spLocks/>
          </p:cNvSpPr>
          <p:nvPr/>
        </p:nvSpPr>
        <p:spPr bwMode="auto">
          <a:xfrm>
            <a:off x="457200" y="685800"/>
            <a:ext cx="84582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73152" rIns="91440" bIns="45720" numCol="1" anchor="t" anchorCtr="0" compatLnSpc="1">
            <a:prstTxWarp prst="textNoShape">
              <a:avLst/>
            </a:prstTxWarp>
          </a:bodyPr>
          <a:lstStyle>
            <a:lvl1pPr marL="155575" indent="-155575" algn="l" rtl="0" eaLnBrk="0" fontAlgn="base" hangingPunct="0">
              <a:lnSpc>
                <a:spcPct val="85000"/>
              </a:lnSpc>
              <a:spcBef>
                <a:spcPct val="20000"/>
              </a:spcBef>
              <a:spcAft>
                <a:spcPct val="0"/>
              </a:spcAft>
              <a:buClr>
                <a:schemeClr val="tx1"/>
              </a:buClr>
              <a:buSzPct val="85000"/>
              <a:buFont typeface="Wingdings" charset="0"/>
              <a:buChar char="§"/>
              <a:defRPr sz="2400" b="1">
                <a:solidFill>
                  <a:schemeClr val="tx1"/>
                </a:solidFill>
                <a:latin typeface="+mn-lt"/>
                <a:ea typeface="ＭＳ Ｐゴシック" charset="0"/>
                <a:cs typeface="+mn-cs"/>
              </a:defRPr>
            </a:lvl1pPr>
            <a:lvl2pPr marL="460375" indent="-119063" algn="l" rtl="0" eaLnBrk="0" fontAlgn="base" hangingPunct="0">
              <a:lnSpc>
                <a:spcPct val="85000"/>
              </a:lnSpc>
              <a:spcBef>
                <a:spcPct val="20000"/>
              </a:spcBef>
              <a:spcAft>
                <a:spcPct val="0"/>
              </a:spcAft>
              <a:buClr>
                <a:schemeClr val="tx1"/>
              </a:buClr>
              <a:buSzPct val="85000"/>
              <a:buFont typeface="Wingdings" charset="0"/>
              <a:buChar char="§"/>
              <a:defRPr sz="2000">
                <a:solidFill>
                  <a:schemeClr val="tx1"/>
                </a:solidFill>
                <a:latin typeface="+mn-lt"/>
                <a:ea typeface="ＭＳ Ｐゴシック" charset="0"/>
              </a:defRPr>
            </a:lvl2pPr>
            <a:lvl3pPr marL="803275" indent="-119063" algn="l" rtl="0" eaLnBrk="0" fontAlgn="base" hangingPunct="0">
              <a:lnSpc>
                <a:spcPct val="85000"/>
              </a:lnSpc>
              <a:spcBef>
                <a:spcPct val="20000"/>
              </a:spcBef>
              <a:spcAft>
                <a:spcPct val="0"/>
              </a:spcAft>
              <a:buClr>
                <a:schemeClr val="tx1"/>
              </a:buClr>
              <a:buSzPct val="85000"/>
              <a:buFont typeface="Wingdings" charset="0"/>
              <a:buChar char="§"/>
              <a:defRPr>
                <a:solidFill>
                  <a:schemeClr val="tx1"/>
                </a:solidFill>
                <a:latin typeface="+mn-lt"/>
                <a:ea typeface="ＭＳ Ｐゴシック" charset="0"/>
              </a:defRPr>
            </a:lvl3pPr>
            <a:lvl4pPr marL="1114425" indent="-141288" algn="l" rtl="0" eaLnBrk="0" fontAlgn="base" hangingPunct="0">
              <a:lnSpc>
                <a:spcPct val="85000"/>
              </a:lnSpc>
              <a:spcBef>
                <a:spcPct val="20000"/>
              </a:spcBef>
              <a:spcAft>
                <a:spcPct val="0"/>
              </a:spcAft>
              <a:buClr>
                <a:schemeClr val="tx1"/>
              </a:buClr>
              <a:buSzPct val="85000"/>
              <a:buFont typeface="Wingdings" charset="0"/>
              <a:buChar char="§"/>
              <a:defRPr sz="1600">
                <a:solidFill>
                  <a:schemeClr val="tx1"/>
                </a:solidFill>
                <a:latin typeface="+mn-lt"/>
                <a:ea typeface="ＭＳ Ｐゴシック" charset="0"/>
              </a:defRPr>
            </a:lvl4pPr>
            <a:lvl5pPr marL="1374775" indent="-119063" algn="l" rtl="0" eaLnBrk="0" fontAlgn="base" hangingPunct="0">
              <a:lnSpc>
                <a:spcPct val="85000"/>
              </a:lnSpc>
              <a:spcBef>
                <a:spcPct val="20000"/>
              </a:spcBef>
              <a:spcAft>
                <a:spcPct val="0"/>
              </a:spcAft>
              <a:buClr>
                <a:schemeClr val="tx1"/>
              </a:buClr>
              <a:buSzPct val="85000"/>
              <a:buFont typeface="Wingdings" charset="0"/>
              <a:buChar char="§"/>
              <a:defRPr sz="1400">
                <a:solidFill>
                  <a:schemeClr val="tx1"/>
                </a:solidFill>
                <a:latin typeface="+mn-lt"/>
                <a:ea typeface="ＭＳ Ｐゴシック" charset="0"/>
              </a:defRPr>
            </a:lvl5pPr>
            <a:lvl6pPr marL="20605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6pPr>
            <a:lvl7pPr marL="25177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7pPr>
            <a:lvl8pPr marL="29749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8pPr>
            <a:lvl9pPr marL="3432175" indent="-115888" algn="l" rtl="0" eaLnBrk="1" fontAlgn="base" hangingPunct="1">
              <a:lnSpc>
                <a:spcPct val="85000"/>
              </a:lnSpc>
              <a:spcBef>
                <a:spcPct val="20000"/>
              </a:spcBef>
              <a:spcAft>
                <a:spcPct val="0"/>
              </a:spcAft>
              <a:buSzPct val="85000"/>
              <a:buFont typeface="Wingdings" pitchFamily="2" charset="2"/>
              <a:buChar char="§"/>
              <a:defRPr sz="1400">
                <a:solidFill>
                  <a:schemeClr val="tx1"/>
                </a:solidFill>
                <a:latin typeface="+mn-lt"/>
              </a:defRPr>
            </a:lvl9pPr>
          </a:lstStyle>
          <a:p>
            <a:pPr marL="0" lvl="0" indent="0" eaLnBrk="1" fontAlgn="ctr" hangingPunct="1">
              <a:lnSpc>
                <a:spcPct val="80000"/>
              </a:lnSpc>
              <a:spcBef>
                <a:spcPct val="0"/>
              </a:spcBef>
              <a:spcAft>
                <a:spcPts val="0"/>
              </a:spcAft>
              <a:buClrTx/>
              <a:buSzTx/>
              <a:buNone/>
              <a:tabLst>
                <a:tab pos="228600" algn="l"/>
              </a:tabLst>
              <a:defRPr/>
            </a:pPr>
            <a:r>
              <a:rPr lang="en-US" sz="3600" b="0" cap="all" dirty="0">
                <a:ln w="0"/>
                <a:cs typeface="Times New Roman" charset="0"/>
              </a:rPr>
              <a:t>Community Resources</a:t>
            </a:r>
          </a:p>
        </p:txBody>
      </p:sp>
      <p:sp>
        <p:nvSpPr>
          <p:cNvPr id="5" name="TextBox 4">
            <a:extLst>
              <a:ext uri="{FF2B5EF4-FFF2-40B4-BE49-F238E27FC236}">
                <a16:creationId xmlns:a16="http://schemas.microsoft.com/office/drawing/2014/main" id="{7D2882FE-8457-4091-9E20-2D4887CDE991}"/>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 1</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91198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5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37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F1640B-A9D0-496B-9516-39EE4AA6DAA6}"/>
              </a:ext>
            </a:extLst>
          </p:cNvPr>
          <p:cNvSpPr/>
          <p:nvPr/>
        </p:nvSpPr>
        <p:spPr>
          <a:xfrm>
            <a:off x="457199" y="1257300"/>
            <a:ext cx="8229601" cy="3672800"/>
          </a:xfrm>
          <a:prstGeom prst="rect">
            <a:avLst/>
          </a:prstGeom>
        </p:spPr>
        <p:txBody>
          <a:bodyPr wrap="square" anchor="t">
            <a:spAutoFit/>
          </a:bodyPr>
          <a:lstStyle/>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A study showed Canadian youth aged 15 to 24 have the highest risk of experiencing dating violence in their relationships.</a:t>
            </a:r>
          </a:p>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In the same study, 27 percent of youth reported that their girlfriend / boyfriend / partner checked up on them via text 10 or more times per hour.</a:t>
            </a:r>
          </a:p>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An online survey of youth aged 11 to 14 revealed that 62 percent knew friends who were called “stupid” and “ugly” by their boyfriend / girlfriend / partner.</a:t>
            </a:r>
          </a:p>
        </p:txBody>
      </p:sp>
      <p:sp>
        <p:nvSpPr>
          <p:cNvPr id="6" name="Rectangle 5">
            <a:extLst>
              <a:ext uri="{FF2B5EF4-FFF2-40B4-BE49-F238E27FC236}">
                <a16:creationId xmlns:a16="http://schemas.microsoft.com/office/drawing/2014/main" id="{4718E0BF-1111-4ED0-AFDF-F4C0A5503564}"/>
              </a:ext>
            </a:extLst>
          </p:cNvPr>
          <p:cNvSpPr/>
          <p:nvPr/>
        </p:nvSpPr>
        <p:spPr>
          <a:xfrm>
            <a:off x="457200" y="610969"/>
            <a:ext cx="8343900" cy="584006"/>
          </a:xfrm>
          <a:prstGeom prst="rect">
            <a:avLst/>
          </a:prstGeom>
          <a:ln>
            <a:noFill/>
          </a:ln>
        </p:spPr>
        <p:txBody>
          <a:bodyPr wrap="square">
            <a:spAutoFit/>
          </a:bodyPr>
          <a:lstStyle/>
          <a:p>
            <a:pPr lvl="0" fontAlgn="ctr">
              <a:lnSpc>
                <a:spcPct val="85000"/>
              </a:lnSpc>
              <a:spcAft>
                <a:spcPts val="0"/>
              </a:spcAft>
              <a:tabLst>
                <a:tab pos="228600" algn="l"/>
              </a:tabLst>
              <a:defRPr/>
            </a:pPr>
            <a:r>
              <a:rPr lang="en-US" sz="3600" cap="all" dirty="0">
                <a:ln w="0"/>
                <a:latin typeface="Arial"/>
                <a:ea typeface="Calibri" charset="0"/>
                <a:cs typeface="Times New Roman" charset="0"/>
              </a:rPr>
              <a:t>dating violence Statistics:</a:t>
            </a:r>
          </a:p>
        </p:txBody>
      </p:sp>
      <p:sp>
        <p:nvSpPr>
          <p:cNvPr id="7" name="TextBox 6">
            <a:extLst>
              <a:ext uri="{FF2B5EF4-FFF2-40B4-BE49-F238E27FC236}">
                <a16:creationId xmlns:a16="http://schemas.microsoft.com/office/drawing/2014/main" id="{346B6BE7-0393-498C-A31A-4FFE97FAB28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123889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4F8B4B-3FD7-46D4-A46E-C96426840E3E}"/>
              </a:ext>
            </a:extLst>
          </p:cNvPr>
          <p:cNvSpPr/>
          <p:nvPr/>
        </p:nvSpPr>
        <p:spPr>
          <a:xfrm>
            <a:off x="457200" y="610969"/>
            <a:ext cx="8343900" cy="584006"/>
          </a:xfrm>
          <a:prstGeom prst="rect">
            <a:avLst/>
          </a:prstGeom>
          <a:ln>
            <a:noFill/>
          </a:ln>
        </p:spPr>
        <p:txBody>
          <a:bodyPr wrap="square">
            <a:spAutoFit/>
          </a:bodyPr>
          <a:lstStyle/>
          <a:p>
            <a:pPr lvl="0" algn="ctr" fontAlgn="ctr">
              <a:lnSpc>
                <a:spcPct val="85000"/>
              </a:lnSpc>
              <a:spcAft>
                <a:spcPts val="0"/>
              </a:spcAft>
              <a:tabLst>
                <a:tab pos="228600" algn="l"/>
              </a:tabLst>
              <a:defRPr/>
            </a:pPr>
            <a:r>
              <a:rPr lang="en-US" sz="3600" cap="all" dirty="0">
                <a:ln w="0"/>
                <a:latin typeface="Arial"/>
                <a:ea typeface="Calibri" charset="0"/>
                <a:cs typeface="Times New Roman" charset="0"/>
              </a:rPr>
              <a:t>Cycle of violence</a:t>
            </a:r>
          </a:p>
        </p:txBody>
      </p:sp>
      <p:pic>
        <p:nvPicPr>
          <p:cNvPr id="4" name="Picture 3" descr="\\Client\C$\WILL\Powerpoints\Wheel.png">
            <a:extLst>
              <a:ext uri="{FF2B5EF4-FFF2-40B4-BE49-F238E27FC236}">
                <a16:creationId xmlns:a16="http://schemas.microsoft.com/office/drawing/2014/main" id="{3CF75E84-6673-4703-800B-BE99956E645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 y="2040731"/>
            <a:ext cx="8115300"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1DD5A5C-04A2-4068-B339-C6F3FB2DE182}"/>
              </a:ext>
            </a:extLst>
          </p:cNvPr>
          <p:cNvSpPr/>
          <p:nvPr/>
        </p:nvSpPr>
        <p:spPr bwMode="auto">
          <a:xfrm>
            <a:off x="6629400" y="2148840"/>
            <a:ext cx="2057400" cy="937260"/>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dirty="0">
              <a:ln>
                <a:noFill/>
              </a:ln>
              <a:solidFill>
                <a:schemeClr val="tx1"/>
              </a:solidFill>
              <a:effectLst/>
              <a:latin typeface="Arial" charset="0"/>
            </a:endParaRPr>
          </a:p>
        </p:txBody>
      </p:sp>
      <p:sp>
        <p:nvSpPr>
          <p:cNvPr id="6" name="Rectangle 5">
            <a:extLst>
              <a:ext uri="{FF2B5EF4-FFF2-40B4-BE49-F238E27FC236}">
                <a16:creationId xmlns:a16="http://schemas.microsoft.com/office/drawing/2014/main" id="{4F1243F9-4535-47D3-8DFF-97FED34A7436}"/>
              </a:ext>
            </a:extLst>
          </p:cNvPr>
          <p:cNvSpPr/>
          <p:nvPr/>
        </p:nvSpPr>
        <p:spPr bwMode="auto">
          <a:xfrm>
            <a:off x="1257300" y="2148840"/>
            <a:ext cx="2057400" cy="800100"/>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dirty="0">
              <a:ln>
                <a:noFill/>
              </a:ln>
              <a:solidFill>
                <a:schemeClr val="tx1"/>
              </a:solidFill>
              <a:effectLst/>
              <a:latin typeface="Arial" charset="0"/>
            </a:endParaRPr>
          </a:p>
        </p:txBody>
      </p:sp>
      <p:sp>
        <p:nvSpPr>
          <p:cNvPr id="7" name="Rectangle 6">
            <a:extLst>
              <a:ext uri="{FF2B5EF4-FFF2-40B4-BE49-F238E27FC236}">
                <a16:creationId xmlns:a16="http://schemas.microsoft.com/office/drawing/2014/main" id="{4E3B4A7A-6C45-4CDF-A702-579A29B79868}"/>
              </a:ext>
            </a:extLst>
          </p:cNvPr>
          <p:cNvSpPr/>
          <p:nvPr/>
        </p:nvSpPr>
        <p:spPr bwMode="auto">
          <a:xfrm>
            <a:off x="457200" y="5029200"/>
            <a:ext cx="2857500" cy="800100"/>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dirty="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C47C7164-BA9A-4815-9C8A-6E4A7DC958C4}"/>
              </a:ext>
            </a:extLst>
          </p:cNvPr>
          <p:cNvSpPr/>
          <p:nvPr/>
        </p:nvSpPr>
        <p:spPr bwMode="auto">
          <a:xfrm>
            <a:off x="6629400" y="5029200"/>
            <a:ext cx="2057400" cy="800100"/>
          </a:xfrm>
          <a:prstGeom prst="rect">
            <a:avLst/>
          </a:prstGeom>
          <a:solidFill>
            <a:schemeClr val="bg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CA" sz="1800" b="0" i="0" u="none" strike="noStrike" cap="none" normalizeH="0" dirty="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246DBF6F-196D-4060-B332-ACCD2B756EF8}"/>
              </a:ext>
            </a:extLst>
          </p:cNvPr>
          <p:cNvSpPr txBox="1"/>
          <p:nvPr/>
        </p:nvSpPr>
        <p:spPr>
          <a:xfrm>
            <a:off x="6629400" y="2171700"/>
            <a:ext cx="2400300" cy="738664"/>
          </a:xfrm>
          <a:prstGeom prst="rect">
            <a:avLst/>
          </a:prstGeom>
          <a:noFill/>
        </p:spPr>
        <p:txBody>
          <a:bodyPr wrap="square" rtlCol="0">
            <a:spAutoFit/>
          </a:bodyPr>
          <a:lstStyle/>
          <a:p>
            <a:r>
              <a:rPr lang="en-CA" sz="2400" b="1" cap="all" dirty="0"/>
              <a:t>Phase 1:</a:t>
            </a:r>
          </a:p>
          <a:p>
            <a:r>
              <a:rPr lang="en-CA" cap="all" dirty="0">
                <a:solidFill>
                  <a:schemeClr val="tx2"/>
                </a:solidFill>
              </a:rPr>
              <a:t>Tension build-up</a:t>
            </a:r>
          </a:p>
        </p:txBody>
      </p:sp>
      <p:sp>
        <p:nvSpPr>
          <p:cNvPr id="10" name="TextBox 9">
            <a:extLst>
              <a:ext uri="{FF2B5EF4-FFF2-40B4-BE49-F238E27FC236}">
                <a16:creationId xmlns:a16="http://schemas.microsoft.com/office/drawing/2014/main" id="{A523E879-CC0B-4945-8991-4FF612C74B0B}"/>
              </a:ext>
            </a:extLst>
          </p:cNvPr>
          <p:cNvSpPr txBox="1"/>
          <p:nvPr/>
        </p:nvSpPr>
        <p:spPr>
          <a:xfrm>
            <a:off x="6629400" y="5090636"/>
            <a:ext cx="2400300" cy="738664"/>
          </a:xfrm>
          <a:prstGeom prst="rect">
            <a:avLst/>
          </a:prstGeom>
          <a:noFill/>
        </p:spPr>
        <p:txBody>
          <a:bodyPr wrap="square" rtlCol="0">
            <a:spAutoFit/>
          </a:bodyPr>
          <a:lstStyle/>
          <a:p>
            <a:r>
              <a:rPr lang="en-CA" sz="2400" b="1" cap="all" dirty="0"/>
              <a:t>Phase 2:</a:t>
            </a:r>
          </a:p>
          <a:p>
            <a:r>
              <a:rPr lang="en-CA" cap="all" dirty="0">
                <a:solidFill>
                  <a:schemeClr val="tx2"/>
                </a:solidFill>
              </a:rPr>
              <a:t>Act out</a:t>
            </a:r>
          </a:p>
        </p:txBody>
      </p:sp>
      <p:sp>
        <p:nvSpPr>
          <p:cNvPr id="11" name="TextBox 10">
            <a:extLst>
              <a:ext uri="{FF2B5EF4-FFF2-40B4-BE49-F238E27FC236}">
                <a16:creationId xmlns:a16="http://schemas.microsoft.com/office/drawing/2014/main" id="{B077081E-1E4D-4AC5-A218-802F5DF71A14}"/>
              </a:ext>
            </a:extLst>
          </p:cNvPr>
          <p:cNvSpPr txBox="1"/>
          <p:nvPr/>
        </p:nvSpPr>
        <p:spPr>
          <a:xfrm>
            <a:off x="914400" y="2171700"/>
            <a:ext cx="2400300" cy="738664"/>
          </a:xfrm>
          <a:prstGeom prst="rect">
            <a:avLst/>
          </a:prstGeom>
          <a:noFill/>
        </p:spPr>
        <p:txBody>
          <a:bodyPr wrap="square" rtlCol="0">
            <a:spAutoFit/>
          </a:bodyPr>
          <a:lstStyle/>
          <a:p>
            <a:pPr algn="r"/>
            <a:r>
              <a:rPr lang="en-CA" sz="2400" b="1" cap="all" dirty="0"/>
              <a:t>Phase 4:</a:t>
            </a:r>
          </a:p>
          <a:p>
            <a:pPr algn="r"/>
            <a:r>
              <a:rPr lang="en-CA" cap="all" dirty="0">
                <a:solidFill>
                  <a:schemeClr val="tx2"/>
                </a:solidFill>
              </a:rPr>
              <a:t>Pretend normal</a:t>
            </a:r>
          </a:p>
        </p:txBody>
      </p:sp>
      <p:sp>
        <p:nvSpPr>
          <p:cNvPr id="12" name="TextBox 11">
            <a:extLst>
              <a:ext uri="{FF2B5EF4-FFF2-40B4-BE49-F238E27FC236}">
                <a16:creationId xmlns:a16="http://schemas.microsoft.com/office/drawing/2014/main" id="{02423ECC-0F03-40BB-9F82-E2B63B4E26AF}"/>
              </a:ext>
            </a:extLst>
          </p:cNvPr>
          <p:cNvSpPr txBox="1"/>
          <p:nvPr/>
        </p:nvSpPr>
        <p:spPr>
          <a:xfrm>
            <a:off x="114300" y="5090636"/>
            <a:ext cx="3200400" cy="738664"/>
          </a:xfrm>
          <a:prstGeom prst="rect">
            <a:avLst/>
          </a:prstGeom>
          <a:noFill/>
        </p:spPr>
        <p:txBody>
          <a:bodyPr wrap="square" rtlCol="0">
            <a:spAutoFit/>
          </a:bodyPr>
          <a:lstStyle/>
          <a:p>
            <a:pPr algn="r"/>
            <a:r>
              <a:rPr lang="en-CA" sz="2400" b="1" cap="all" dirty="0"/>
              <a:t>Phase 3:</a:t>
            </a:r>
          </a:p>
          <a:p>
            <a:pPr algn="r"/>
            <a:r>
              <a:rPr lang="en-CA" cap="all" dirty="0">
                <a:solidFill>
                  <a:schemeClr val="tx2"/>
                </a:solidFill>
              </a:rPr>
              <a:t>Rationalize and justify</a:t>
            </a:r>
          </a:p>
        </p:txBody>
      </p:sp>
      <p:sp>
        <p:nvSpPr>
          <p:cNvPr id="13" name="TextBox 12">
            <a:extLst>
              <a:ext uri="{FF2B5EF4-FFF2-40B4-BE49-F238E27FC236}">
                <a16:creationId xmlns:a16="http://schemas.microsoft.com/office/drawing/2014/main" id="{FDA74604-F56C-4484-A49C-13BC3B102A99}"/>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857464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F1640B-A9D0-496B-9516-39EE4AA6DAA6}"/>
              </a:ext>
            </a:extLst>
          </p:cNvPr>
          <p:cNvSpPr/>
          <p:nvPr/>
        </p:nvSpPr>
        <p:spPr>
          <a:xfrm>
            <a:off x="457199" y="1257300"/>
            <a:ext cx="8229601" cy="3672800"/>
          </a:xfrm>
          <a:prstGeom prst="rect">
            <a:avLst/>
          </a:prstGeom>
        </p:spPr>
        <p:txBody>
          <a:bodyPr wrap="square" anchor="t">
            <a:spAutoFit/>
          </a:bodyPr>
          <a:lstStyle/>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Be honest. Break up in a way that respects the other person. Clearly state that the relationship is over, and try to explain why. Understand that the other person is likely to be hurt and may even feel angry.</a:t>
            </a:r>
          </a:p>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Do not use social media to publicly humiliate someone to end a relationship. </a:t>
            </a:r>
          </a:p>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It is okay to feel angry and hurt, but do not act out in anger. Do not take steps to retaliate or find ways to hurt that person. Do not use violence.</a:t>
            </a:r>
          </a:p>
        </p:txBody>
      </p:sp>
      <p:sp>
        <p:nvSpPr>
          <p:cNvPr id="6" name="Rectangle 5">
            <a:extLst>
              <a:ext uri="{FF2B5EF4-FFF2-40B4-BE49-F238E27FC236}">
                <a16:creationId xmlns:a16="http://schemas.microsoft.com/office/drawing/2014/main" id="{4718E0BF-1111-4ED0-AFDF-F4C0A5503564}"/>
              </a:ext>
            </a:extLst>
          </p:cNvPr>
          <p:cNvSpPr/>
          <p:nvPr/>
        </p:nvSpPr>
        <p:spPr>
          <a:xfrm>
            <a:off x="457200" y="610969"/>
            <a:ext cx="8343900" cy="584006"/>
          </a:xfrm>
          <a:prstGeom prst="rect">
            <a:avLst/>
          </a:prstGeom>
          <a:ln>
            <a:noFill/>
          </a:ln>
        </p:spPr>
        <p:txBody>
          <a:bodyPr wrap="square">
            <a:spAutoFit/>
          </a:bodyPr>
          <a:lstStyle/>
          <a:p>
            <a:pPr lvl="0" fontAlgn="ctr">
              <a:lnSpc>
                <a:spcPct val="85000"/>
              </a:lnSpc>
              <a:spcAft>
                <a:spcPts val="0"/>
              </a:spcAft>
              <a:tabLst>
                <a:tab pos="228600" algn="l"/>
              </a:tabLst>
              <a:defRPr/>
            </a:pPr>
            <a:r>
              <a:rPr lang="en-US" sz="3600" cap="all" dirty="0">
                <a:ln w="0"/>
                <a:latin typeface="Arial"/>
                <a:ea typeface="Calibri" charset="0"/>
                <a:cs typeface="Times New Roman" charset="0"/>
              </a:rPr>
              <a:t>TIPS FOR Healthy breakups:</a:t>
            </a:r>
          </a:p>
        </p:txBody>
      </p:sp>
      <p:sp>
        <p:nvSpPr>
          <p:cNvPr id="7" name="TextBox 6">
            <a:extLst>
              <a:ext uri="{FF2B5EF4-FFF2-40B4-BE49-F238E27FC236}">
                <a16:creationId xmlns:a16="http://schemas.microsoft.com/office/drawing/2014/main" id="{346B6BE7-0393-498C-A31A-4FFE97FAB28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1830129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0F1640B-A9D0-496B-9516-39EE4AA6DAA6}"/>
              </a:ext>
            </a:extLst>
          </p:cNvPr>
          <p:cNvSpPr/>
          <p:nvPr/>
        </p:nvSpPr>
        <p:spPr>
          <a:xfrm>
            <a:off x="457199" y="1257300"/>
            <a:ext cx="8229601" cy="3303468"/>
          </a:xfrm>
          <a:prstGeom prst="rect">
            <a:avLst/>
          </a:prstGeom>
        </p:spPr>
        <p:txBody>
          <a:bodyPr wrap="square" anchor="t">
            <a:spAutoFit/>
          </a:bodyPr>
          <a:lstStyle/>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Try to remember that breakups can have a positive side. You can learn about yourself and possibly more about what you want from relationships in the future. </a:t>
            </a:r>
          </a:p>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Talk to a friend about your feelings, and remember that it is okay to cry. </a:t>
            </a:r>
          </a:p>
          <a:p>
            <a:pPr marL="457200" lvl="0" indent="-457200" fontAlgn="ctr">
              <a:spcAft>
                <a:spcPts val="1000"/>
              </a:spcAft>
              <a:buFont typeface="Arial" panose="020B0604020202020204" pitchFamily="34" charset="0"/>
              <a:buChar char="•"/>
              <a:tabLst>
                <a:tab pos="228600" algn="l"/>
              </a:tabLst>
              <a:defRPr/>
            </a:pPr>
            <a:r>
              <a:rPr lang="en-US" sz="2400" dirty="0">
                <a:solidFill>
                  <a:srgbClr val="000000"/>
                </a:solidFill>
                <a:latin typeface="+mj-lt"/>
                <a:ea typeface="Calibri" charset="0"/>
                <a:cs typeface="Times New Roman" charset="0"/>
              </a:rPr>
              <a:t>Keep busy. You may have more free time than you did before. Make plans to meet up with friends or family, or start a new hobby.</a:t>
            </a:r>
          </a:p>
        </p:txBody>
      </p:sp>
      <p:sp>
        <p:nvSpPr>
          <p:cNvPr id="6" name="Rectangle 5">
            <a:extLst>
              <a:ext uri="{FF2B5EF4-FFF2-40B4-BE49-F238E27FC236}">
                <a16:creationId xmlns:a16="http://schemas.microsoft.com/office/drawing/2014/main" id="{4718E0BF-1111-4ED0-AFDF-F4C0A5503564}"/>
              </a:ext>
            </a:extLst>
          </p:cNvPr>
          <p:cNvSpPr/>
          <p:nvPr/>
        </p:nvSpPr>
        <p:spPr>
          <a:xfrm>
            <a:off x="457200" y="610969"/>
            <a:ext cx="8343900" cy="584006"/>
          </a:xfrm>
          <a:prstGeom prst="rect">
            <a:avLst/>
          </a:prstGeom>
          <a:ln>
            <a:noFill/>
          </a:ln>
        </p:spPr>
        <p:txBody>
          <a:bodyPr wrap="square">
            <a:spAutoFit/>
          </a:bodyPr>
          <a:lstStyle/>
          <a:p>
            <a:pPr lvl="0" fontAlgn="ctr">
              <a:lnSpc>
                <a:spcPct val="85000"/>
              </a:lnSpc>
              <a:spcAft>
                <a:spcPts val="0"/>
              </a:spcAft>
              <a:tabLst>
                <a:tab pos="228600" algn="l"/>
              </a:tabLst>
              <a:defRPr/>
            </a:pPr>
            <a:r>
              <a:rPr lang="en-US" sz="3600" cap="all" dirty="0">
                <a:ln w="0"/>
                <a:latin typeface="Arial"/>
                <a:ea typeface="Calibri" charset="0"/>
                <a:cs typeface="Times New Roman" charset="0"/>
              </a:rPr>
              <a:t>TIPS FOR Healthy breakups:</a:t>
            </a:r>
          </a:p>
        </p:txBody>
      </p:sp>
      <p:sp>
        <p:nvSpPr>
          <p:cNvPr id="7" name="TextBox 6">
            <a:extLst>
              <a:ext uri="{FF2B5EF4-FFF2-40B4-BE49-F238E27FC236}">
                <a16:creationId xmlns:a16="http://schemas.microsoft.com/office/drawing/2014/main" id="{346B6BE7-0393-498C-A31A-4FFE97FAB28E}"/>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5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2671647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B89D30D4-D5E1-4759-9BE2-78CD3D752F71}"/>
              </a:ext>
            </a:extLst>
          </p:cNvPr>
          <p:cNvSpPr txBox="1">
            <a:spLocks/>
          </p:cNvSpPr>
          <p:nvPr/>
        </p:nvSpPr>
        <p:spPr>
          <a:xfrm>
            <a:off x="2543950" y="4337844"/>
            <a:ext cx="1598338" cy="696912"/>
          </a:xfrm>
          <a:prstGeom prst="rect">
            <a:avLst/>
          </a:prstGeom>
        </p:spPr>
        <p:txBody>
          <a:bodyPr/>
          <a:lstStyle>
            <a:lvl1pPr algn="l" rtl="0" eaLnBrk="1" fontAlgn="base" hangingPunct="1">
              <a:lnSpc>
                <a:spcPct val="100000"/>
              </a:lnSpc>
              <a:spcBef>
                <a:spcPct val="0"/>
              </a:spcBef>
              <a:spcAft>
                <a:spcPct val="0"/>
              </a:spcAft>
              <a:defRPr sz="3600" b="0" cap="all" spc="-50" baseline="0">
                <a:solidFill>
                  <a:schemeClr val="tx1"/>
                </a:solidFill>
                <a:latin typeface="+mj-lt"/>
                <a:ea typeface="+mj-ea"/>
                <a:cs typeface="+mj-cs"/>
              </a:defRPr>
            </a:lvl1pPr>
            <a:lvl2pPr algn="l" rtl="0" eaLnBrk="1" fontAlgn="base" hangingPunct="1">
              <a:lnSpc>
                <a:spcPct val="80000"/>
              </a:lnSpc>
              <a:spcBef>
                <a:spcPct val="0"/>
              </a:spcBef>
              <a:spcAft>
                <a:spcPct val="0"/>
              </a:spcAft>
              <a:defRPr sz="2800" b="1">
                <a:solidFill>
                  <a:schemeClr val="accent1"/>
                </a:solidFill>
                <a:latin typeface="Arial" charset="0"/>
              </a:defRPr>
            </a:lvl2pPr>
            <a:lvl3pPr algn="l" rtl="0" eaLnBrk="1" fontAlgn="base" hangingPunct="1">
              <a:lnSpc>
                <a:spcPct val="80000"/>
              </a:lnSpc>
              <a:spcBef>
                <a:spcPct val="0"/>
              </a:spcBef>
              <a:spcAft>
                <a:spcPct val="0"/>
              </a:spcAft>
              <a:defRPr sz="2800" b="1">
                <a:solidFill>
                  <a:schemeClr val="accent1"/>
                </a:solidFill>
                <a:latin typeface="Arial" charset="0"/>
              </a:defRPr>
            </a:lvl3pPr>
            <a:lvl4pPr algn="l" rtl="0" eaLnBrk="1" fontAlgn="base" hangingPunct="1">
              <a:lnSpc>
                <a:spcPct val="80000"/>
              </a:lnSpc>
              <a:spcBef>
                <a:spcPct val="0"/>
              </a:spcBef>
              <a:spcAft>
                <a:spcPct val="0"/>
              </a:spcAft>
              <a:defRPr sz="2800" b="1">
                <a:solidFill>
                  <a:schemeClr val="accent1"/>
                </a:solidFill>
                <a:latin typeface="Arial" charset="0"/>
              </a:defRPr>
            </a:lvl4pPr>
            <a:lvl5pPr algn="l" rtl="0" eaLnBrk="1" fontAlgn="base" hangingPunct="1">
              <a:lnSpc>
                <a:spcPct val="80000"/>
              </a:lnSpc>
              <a:spcBef>
                <a:spcPct val="0"/>
              </a:spcBef>
              <a:spcAft>
                <a:spcPct val="0"/>
              </a:spcAft>
              <a:defRPr sz="2800" b="1">
                <a:solidFill>
                  <a:schemeClr val="accent1"/>
                </a:solidFill>
                <a:latin typeface="Arial" charset="0"/>
              </a:defRPr>
            </a:lvl5pPr>
            <a:lvl6pPr marL="457200" algn="l" rtl="0" eaLnBrk="1" fontAlgn="base" hangingPunct="1">
              <a:lnSpc>
                <a:spcPct val="80000"/>
              </a:lnSpc>
              <a:spcBef>
                <a:spcPct val="0"/>
              </a:spcBef>
              <a:spcAft>
                <a:spcPct val="0"/>
              </a:spcAft>
              <a:defRPr sz="2800" b="1">
                <a:solidFill>
                  <a:schemeClr val="accent1"/>
                </a:solidFill>
                <a:latin typeface="Arial" charset="0"/>
              </a:defRPr>
            </a:lvl6pPr>
            <a:lvl7pPr marL="914400" algn="l" rtl="0" eaLnBrk="1" fontAlgn="base" hangingPunct="1">
              <a:lnSpc>
                <a:spcPct val="80000"/>
              </a:lnSpc>
              <a:spcBef>
                <a:spcPct val="0"/>
              </a:spcBef>
              <a:spcAft>
                <a:spcPct val="0"/>
              </a:spcAft>
              <a:defRPr sz="2800" b="1">
                <a:solidFill>
                  <a:schemeClr val="accent1"/>
                </a:solidFill>
                <a:latin typeface="Arial" charset="0"/>
              </a:defRPr>
            </a:lvl7pPr>
            <a:lvl8pPr marL="1371600" algn="l" rtl="0" eaLnBrk="1" fontAlgn="base" hangingPunct="1">
              <a:lnSpc>
                <a:spcPct val="80000"/>
              </a:lnSpc>
              <a:spcBef>
                <a:spcPct val="0"/>
              </a:spcBef>
              <a:spcAft>
                <a:spcPct val="0"/>
              </a:spcAft>
              <a:defRPr sz="2800" b="1">
                <a:solidFill>
                  <a:schemeClr val="accent1"/>
                </a:solidFill>
                <a:latin typeface="Arial" charset="0"/>
              </a:defRPr>
            </a:lvl8pPr>
            <a:lvl9pPr marL="1828800" algn="l" rtl="0" eaLnBrk="1" fontAlgn="base" hangingPunct="1">
              <a:lnSpc>
                <a:spcPct val="80000"/>
              </a:lnSpc>
              <a:spcBef>
                <a:spcPct val="0"/>
              </a:spcBef>
              <a:spcAft>
                <a:spcPct val="0"/>
              </a:spcAft>
              <a:defRPr sz="2800" b="1">
                <a:solidFill>
                  <a:schemeClr val="accent1"/>
                </a:solidFill>
                <a:latin typeface="Arial" charset="0"/>
              </a:defRPr>
            </a:lvl9pPr>
          </a:lstStyle>
          <a:p>
            <a:r>
              <a:rPr lang="en-US" sz="4000" kern="0" dirty="0">
                <a:solidFill>
                  <a:schemeClr val="tx2"/>
                </a:solidFill>
              </a:rPr>
              <a:t>LINK</a:t>
            </a:r>
            <a:endParaRPr lang="en-CA" sz="4000" kern="0" dirty="0">
              <a:solidFill>
                <a:schemeClr val="tx2"/>
              </a:solidFill>
            </a:endParaRPr>
          </a:p>
        </p:txBody>
      </p:sp>
      <p:pic>
        <p:nvPicPr>
          <p:cNvPr id="3" name="Picture 2" descr="A picture containing clipart&#10;&#10;Description generated with high confidence">
            <a:extLst>
              <a:ext uri="{FF2B5EF4-FFF2-40B4-BE49-F238E27FC236}">
                <a16:creationId xmlns:a16="http://schemas.microsoft.com/office/drawing/2014/main" id="{7F968661-46B0-491C-948B-2F8B5E8357BF}"/>
              </a:ext>
            </a:extLst>
          </p:cNvPr>
          <p:cNvPicPr>
            <a:picLocks noChangeAspect="1"/>
          </p:cNvPicPr>
          <p:nvPr/>
        </p:nvPicPr>
        <p:blipFill>
          <a:blip r:embed="rId3"/>
          <a:stretch>
            <a:fillRect/>
          </a:stretch>
        </p:blipFill>
        <p:spPr>
          <a:xfrm>
            <a:off x="4572000" y="1143000"/>
            <a:ext cx="1828800" cy="1828800"/>
          </a:xfrm>
          <a:prstGeom prst="rect">
            <a:avLst/>
          </a:prstGeom>
        </p:spPr>
      </p:pic>
      <p:sp>
        <p:nvSpPr>
          <p:cNvPr id="4" name="Rectangle 3">
            <a:extLst>
              <a:ext uri="{FF2B5EF4-FFF2-40B4-BE49-F238E27FC236}">
                <a16:creationId xmlns:a16="http://schemas.microsoft.com/office/drawing/2014/main" id="{1A228E7E-798C-4757-9785-A390A6875524}"/>
              </a:ext>
            </a:extLst>
          </p:cNvPr>
          <p:cNvSpPr/>
          <p:nvPr/>
        </p:nvSpPr>
        <p:spPr>
          <a:xfrm>
            <a:off x="6554855" y="1709103"/>
            <a:ext cx="2008583"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a:ea typeface="ＭＳ Ｐゴシック" charset="0"/>
                <a:cs typeface="Arial" charset="0"/>
              </a:rPr>
              <a:t>LISTEN</a:t>
            </a:r>
            <a:endParaRPr kumimoji="0" lang="en-CA" sz="4000" i="0" u="none" strike="noStrike" kern="0" cap="none" spc="0" normalizeH="0" baseline="0" noProof="0" dirty="0">
              <a:ln>
                <a:noFill/>
              </a:ln>
              <a:solidFill>
                <a:srgbClr val="000000"/>
              </a:solidFill>
              <a:uLnTx/>
              <a:uFillTx/>
              <a:latin typeface="Arial"/>
              <a:ea typeface="ＭＳ Ｐゴシック" charset="0"/>
              <a:cs typeface="Arial" charset="0"/>
            </a:endParaRPr>
          </a:p>
        </p:txBody>
      </p:sp>
      <p:pic>
        <p:nvPicPr>
          <p:cNvPr id="5" name="Picture 4" descr="A close up of a sign&#10;&#10;Description generated with very high confidence">
            <a:extLst>
              <a:ext uri="{FF2B5EF4-FFF2-40B4-BE49-F238E27FC236}">
                <a16:creationId xmlns:a16="http://schemas.microsoft.com/office/drawing/2014/main" id="{6CE24341-B546-4E1B-B59E-8B35F79ED217}"/>
              </a:ext>
            </a:extLst>
          </p:cNvPr>
          <p:cNvPicPr>
            <a:picLocks noChangeAspect="1"/>
          </p:cNvPicPr>
          <p:nvPr/>
        </p:nvPicPr>
        <p:blipFill>
          <a:blip r:embed="rId4"/>
          <a:stretch>
            <a:fillRect/>
          </a:stretch>
        </p:blipFill>
        <p:spPr>
          <a:xfrm>
            <a:off x="615412" y="1137603"/>
            <a:ext cx="1828800" cy="1828800"/>
          </a:xfrm>
          <a:prstGeom prst="rect">
            <a:avLst/>
          </a:prstGeom>
        </p:spPr>
      </p:pic>
      <p:pic>
        <p:nvPicPr>
          <p:cNvPr id="6" name="Picture 5">
            <a:extLst>
              <a:ext uri="{FF2B5EF4-FFF2-40B4-BE49-F238E27FC236}">
                <a16:creationId xmlns:a16="http://schemas.microsoft.com/office/drawing/2014/main" id="{A1CD41F3-42E9-433C-8CB4-679FA9C4DBC6}"/>
              </a:ext>
            </a:extLst>
          </p:cNvPr>
          <p:cNvPicPr>
            <a:picLocks noChangeAspect="1"/>
          </p:cNvPicPr>
          <p:nvPr/>
        </p:nvPicPr>
        <p:blipFill>
          <a:blip r:embed="rId5"/>
          <a:stretch>
            <a:fillRect/>
          </a:stretch>
        </p:blipFill>
        <p:spPr>
          <a:xfrm>
            <a:off x="4610746" y="3771900"/>
            <a:ext cx="1828800" cy="1828800"/>
          </a:xfrm>
          <a:prstGeom prst="rect">
            <a:avLst/>
          </a:prstGeom>
        </p:spPr>
      </p:pic>
      <p:sp>
        <p:nvSpPr>
          <p:cNvPr id="7" name="Rectangle 6">
            <a:extLst>
              <a:ext uri="{FF2B5EF4-FFF2-40B4-BE49-F238E27FC236}">
                <a16:creationId xmlns:a16="http://schemas.microsoft.com/office/drawing/2014/main" id="{D2317182-2192-4E11-958C-E5D052857CD3}"/>
              </a:ext>
            </a:extLst>
          </p:cNvPr>
          <p:cNvSpPr/>
          <p:nvPr/>
        </p:nvSpPr>
        <p:spPr>
          <a:xfrm>
            <a:off x="2563259" y="1709103"/>
            <a:ext cx="1665841" cy="707886"/>
          </a:xfrm>
          <a:prstGeom prst="rect">
            <a:avLst/>
          </a:prstGeom>
        </p:spPr>
        <p:txBody>
          <a:bodyPr wrap="none">
            <a:spAutoFit/>
          </a:bodyPr>
          <a:lstStyle/>
          <a:p>
            <a:pPr>
              <a:defRPr/>
            </a:pPr>
            <a:r>
              <a:rPr lang="en-US" sz="4000" dirty="0">
                <a:solidFill>
                  <a:srgbClr val="000000"/>
                </a:solidFill>
              </a:rPr>
              <a:t>LOOK</a:t>
            </a:r>
          </a:p>
        </p:txBody>
      </p:sp>
      <p:sp>
        <p:nvSpPr>
          <p:cNvPr id="8" name="Rectangle 7">
            <a:extLst>
              <a:ext uri="{FF2B5EF4-FFF2-40B4-BE49-F238E27FC236}">
                <a16:creationId xmlns:a16="http://schemas.microsoft.com/office/drawing/2014/main" id="{FF6ACE10-AF86-468F-9486-156FFDBFA1B3}"/>
              </a:ext>
            </a:extLst>
          </p:cNvPr>
          <p:cNvSpPr/>
          <p:nvPr/>
        </p:nvSpPr>
        <p:spPr>
          <a:xfrm>
            <a:off x="6551984" y="4343400"/>
            <a:ext cx="1324802" cy="707886"/>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i="0" u="none" strike="noStrike" kern="0" cap="none" spc="0" normalizeH="0" baseline="0" noProof="0" dirty="0">
                <a:ln>
                  <a:noFill/>
                </a:ln>
                <a:solidFill>
                  <a:srgbClr val="000000"/>
                </a:solidFill>
                <a:uLnTx/>
                <a:uFillTx/>
                <a:latin typeface="Arial" charset="0"/>
                <a:ea typeface="ＭＳ Ｐゴシック" charset="0"/>
                <a:cs typeface="Arial" charset="0"/>
              </a:rPr>
              <a:t>LIVE</a:t>
            </a:r>
            <a:endParaRPr kumimoji="0" lang="en-US" sz="4000" i="0" u="none" strike="noStrike" kern="1200" cap="none" spc="0" normalizeH="0" baseline="0" noProof="0" dirty="0">
              <a:ln>
                <a:noFill/>
              </a:ln>
              <a:solidFill>
                <a:srgbClr val="6E0000"/>
              </a:solidFill>
              <a:uLnTx/>
              <a:uFillTx/>
              <a:latin typeface="Arial" charset="0"/>
              <a:ea typeface="ＭＳ Ｐゴシック" charset="0"/>
              <a:cs typeface="Arial" charset="0"/>
            </a:endParaRPr>
          </a:p>
        </p:txBody>
      </p:sp>
      <p:sp>
        <p:nvSpPr>
          <p:cNvPr id="9" name="TextBox 8">
            <a:extLst>
              <a:ext uri="{FF2B5EF4-FFF2-40B4-BE49-F238E27FC236}">
                <a16:creationId xmlns:a16="http://schemas.microsoft.com/office/drawing/2014/main" id="{06B20FD8-6B9B-47FB-8370-CBE492B0953C}"/>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1 </a:t>
            </a:r>
            <a:r>
              <a:rPr kumimoji="0" lang="en-US" sz="1800" b="1" i="0" u="none" strike="noStrike" kern="0" cap="none" spc="0" normalizeH="0" baseline="0" noProof="0" dirty="0">
                <a:ln>
                  <a:noFill/>
                </a:ln>
                <a:solidFill>
                  <a:schemeClr val="accent1"/>
                </a:solidFill>
                <a:effectLst/>
                <a:uLnTx/>
                <a:uFillTx/>
              </a:rPr>
              <a:t>/ 5</a:t>
            </a:r>
            <a:endParaRPr kumimoji="0" lang="en-CA" sz="1800" b="1" i="0" u="none" strike="noStrike" kern="0" cap="none" spc="0" normalizeH="0" baseline="0" noProof="0" dirty="0">
              <a:ln>
                <a:noFill/>
              </a:ln>
              <a:solidFill>
                <a:schemeClr val="accent1"/>
              </a:solidFill>
              <a:effectLst/>
              <a:uLnTx/>
              <a:uFillTx/>
            </a:endParaRPr>
          </a:p>
        </p:txBody>
      </p:sp>
      <p:pic>
        <p:nvPicPr>
          <p:cNvPr id="10" name="Picture 9" descr="A close up of a sign&#10;&#10;Description generated with very high confidence">
            <a:extLst>
              <a:ext uri="{FF2B5EF4-FFF2-40B4-BE49-F238E27FC236}">
                <a16:creationId xmlns:a16="http://schemas.microsoft.com/office/drawing/2014/main" id="{F07BC9C7-3A7C-442B-9008-2F46252CB8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5412" y="3771900"/>
            <a:ext cx="1828800" cy="1828800"/>
          </a:xfrm>
          <a:prstGeom prst="rect">
            <a:avLst/>
          </a:prstGeom>
        </p:spPr>
      </p:pic>
    </p:spTree>
    <p:extLst>
      <p:ext uri="{BB962C8B-B14F-4D97-AF65-F5344CB8AC3E}">
        <p14:creationId xmlns:p14="http://schemas.microsoft.com/office/powerpoint/2010/main" val="1759695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close up of a sign&#10;&#10;Description generated with very high confidence">
            <a:extLst>
              <a:ext uri="{FF2B5EF4-FFF2-40B4-BE49-F238E27FC236}">
                <a16:creationId xmlns:a16="http://schemas.microsoft.com/office/drawing/2014/main" id="{0E281E8B-2F96-424E-BE06-CE86956E71D6}"/>
              </a:ext>
            </a:extLst>
          </p:cNvPr>
          <p:cNvPicPr>
            <a:picLocks noChangeAspect="1"/>
          </p:cNvPicPr>
          <p:nvPr/>
        </p:nvPicPr>
        <p:blipFill>
          <a:blip r:embed="rId3"/>
          <a:stretch>
            <a:fillRect/>
          </a:stretch>
        </p:blipFill>
        <p:spPr>
          <a:xfrm>
            <a:off x="457200" y="457200"/>
            <a:ext cx="1143000" cy="1143000"/>
          </a:xfrm>
          <a:prstGeom prst="rect">
            <a:avLst/>
          </a:prstGeom>
        </p:spPr>
      </p:pic>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itle 4"/>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1: LOOK</a:t>
            </a:r>
            <a:endParaRPr lang="en-CA" sz="4000" kern="1200" dirty="0">
              <a:solidFill>
                <a:srgbClr val="000000"/>
              </a:solidFill>
              <a:latin typeface="Arial" charset="0"/>
              <a:cs typeface="Arial" charset="0"/>
            </a:endParaRPr>
          </a:p>
        </p:txBody>
      </p:sp>
      <p:sp>
        <p:nvSpPr>
          <p:cNvPr id="7" name="TextBox 6">
            <a:extLst>
              <a:ext uri="{FF2B5EF4-FFF2-40B4-BE49-F238E27FC236}">
                <a16:creationId xmlns:a16="http://schemas.microsoft.com/office/drawing/2014/main" id="{210165D3-EEF2-418A-9DDA-8001D615697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2 / 5</a:t>
            </a:r>
            <a:endParaRPr kumimoji="0" lang="en-CA" sz="1800" b="1" i="0" u="none" strike="noStrike" kern="0" cap="none" spc="0" normalizeH="0" baseline="0" noProof="0" dirty="0">
              <a:ln>
                <a:noFill/>
              </a:ln>
              <a:solidFill>
                <a:schemeClr val="accent1"/>
              </a:solidFill>
              <a:effectLst/>
              <a:uLnTx/>
              <a:uFillTx/>
            </a:endParaRPr>
          </a:p>
        </p:txBody>
      </p:sp>
    </p:spTree>
    <p:extLst>
      <p:ext uri="{BB962C8B-B14F-4D97-AF65-F5344CB8AC3E}">
        <p14:creationId xmlns:p14="http://schemas.microsoft.com/office/powerpoint/2010/main" val="404215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picture containing clipart&#10;&#10;Description generated with high confidence">
            <a:extLst>
              <a:ext uri="{FF2B5EF4-FFF2-40B4-BE49-F238E27FC236}">
                <a16:creationId xmlns:a16="http://schemas.microsoft.com/office/drawing/2014/main" id="{46904E9E-57BB-4941-BC53-0B7F6AD8C6DF}"/>
              </a:ext>
            </a:extLst>
          </p:cNvPr>
          <p:cNvPicPr>
            <a:picLocks noChangeAspect="1"/>
          </p:cNvPicPr>
          <p:nvPr/>
        </p:nvPicPr>
        <p:blipFill>
          <a:blip r:embed="rId8"/>
          <a:stretch>
            <a:fillRect/>
          </a:stretch>
        </p:blipFill>
        <p:spPr>
          <a:xfrm>
            <a:off x="457200" y="457200"/>
            <a:ext cx="1143000" cy="1143000"/>
          </a:xfrm>
          <a:prstGeom prst="rect">
            <a:avLst/>
          </a:prstGeom>
        </p:spPr>
      </p:pic>
      <p:sp>
        <p:nvSpPr>
          <p:cNvPr id="5" name="TextBox 4">
            <a:extLst>
              <a:ext uri="{FF2B5EF4-FFF2-40B4-BE49-F238E27FC236}">
                <a16:creationId xmlns:a16="http://schemas.microsoft.com/office/drawing/2014/main" id="{443D3B0B-78FF-4FC7-A980-5164189353F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3 / 5</a:t>
            </a:r>
            <a:endParaRPr kumimoji="0" lang="en-CA" sz="1800" b="1" i="0" u="none" strike="noStrike" kern="0" cap="none" spc="0" normalizeH="0" baseline="0" noProof="0" dirty="0">
              <a:ln>
                <a:noFill/>
              </a:ln>
              <a:solidFill>
                <a:schemeClr val="accent1"/>
              </a:solidFill>
              <a:effectLst/>
              <a:uLnTx/>
              <a:uFillTx/>
            </a:endParaRPr>
          </a:p>
        </p:txBody>
      </p:sp>
      <p:sp>
        <p:nvSpPr>
          <p:cNvPr id="10" name="Title 4">
            <a:extLst>
              <a:ext uri="{FF2B5EF4-FFF2-40B4-BE49-F238E27FC236}">
                <a16:creationId xmlns:a16="http://schemas.microsoft.com/office/drawing/2014/main" id="{1F0C1DD2-5F1B-465A-89E6-7AEA68B6F2AB}"/>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2: LISTEN</a:t>
            </a:r>
          </a:p>
        </p:txBody>
      </p:sp>
    </p:spTree>
    <p:extLst>
      <p:ext uri="{BB962C8B-B14F-4D97-AF65-F5344CB8AC3E}">
        <p14:creationId xmlns:p14="http://schemas.microsoft.com/office/powerpoint/2010/main" val="45772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14400" y="2057400"/>
          <a:ext cx="7429500" cy="41830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E67D7AB9-7816-433F-BB68-165AAE461DD8}"/>
              </a:ext>
            </a:extLst>
          </p:cNvPr>
          <p:cNvSpPr txBox="1"/>
          <p:nvPr/>
        </p:nvSpPr>
        <p:spPr>
          <a:xfrm>
            <a:off x="4114800" y="6400800"/>
            <a:ext cx="914400"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a:solidFill>
                  <a:schemeClr val="accent1"/>
                </a:solidFill>
              </a:rPr>
              <a:t>4 / 5</a:t>
            </a:r>
            <a:endParaRPr kumimoji="0" lang="en-CA" sz="1800" b="1" i="0" u="none" strike="noStrike" kern="0" cap="none" spc="0" normalizeH="0" baseline="0" noProof="0" dirty="0">
              <a:ln>
                <a:noFill/>
              </a:ln>
              <a:solidFill>
                <a:schemeClr val="accent1"/>
              </a:solidFill>
              <a:effectLst/>
              <a:uLnTx/>
              <a:uFillTx/>
            </a:endParaRPr>
          </a:p>
        </p:txBody>
      </p:sp>
      <p:sp>
        <p:nvSpPr>
          <p:cNvPr id="11" name="Title 4">
            <a:extLst>
              <a:ext uri="{FF2B5EF4-FFF2-40B4-BE49-F238E27FC236}">
                <a16:creationId xmlns:a16="http://schemas.microsoft.com/office/drawing/2014/main" id="{755075EE-DB13-4B39-B0AD-3F86B4DF8B2D}"/>
              </a:ext>
            </a:extLst>
          </p:cNvPr>
          <p:cNvSpPr>
            <a:spLocks noGrp="1"/>
          </p:cNvSpPr>
          <p:nvPr>
            <p:ph type="title"/>
          </p:nvPr>
        </p:nvSpPr>
        <p:spPr>
          <a:xfrm>
            <a:off x="1714500" y="571501"/>
            <a:ext cx="6170338" cy="800100"/>
          </a:xfrm>
        </p:spPr>
        <p:txBody>
          <a:bodyPr/>
          <a:lstStyle/>
          <a:p>
            <a:pPr>
              <a:defRPr/>
            </a:pPr>
            <a:r>
              <a:rPr lang="en-US" sz="4000" kern="1200" dirty="0">
                <a:solidFill>
                  <a:srgbClr val="000000"/>
                </a:solidFill>
                <a:latin typeface="Arial" charset="0"/>
                <a:cs typeface="Arial" charset="0"/>
              </a:rPr>
              <a:t>STEP 3: LINK</a:t>
            </a:r>
          </a:p>
        </p:txBody>
      </p:sp>
      <p:pic>
        <p:nvPicPr>
          <p:cNvPr id="3" name="Picture 2" descr="A close up of a sign&#10;&#10;Description generated with very high confidence">
            <a:extLst>
              <a:ext uri="{FF2B5EF4-FFF2-40B4-BE49-F238E27FC236}">
                <a16:creationId xmlns:a16="http://schemas.microsoft.com/office/drawing/2014/main" id="{28D9708F-80A2-4306-926D-66D89222268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7200" y="457200"/>
            <a:ext cx="1143000" cy="1143000"/>
          </a:xfrm>
          <a:prstGeom prst="rect">
            <a:avLst/>
          </a:prstGeom>
        </p:spPr>
      </p:pic>
    </p:spTree>
    <p:extLst>
      <p:ext uri="{BB962C8B-B14F-4D97-AF65-F5344CB8AC3E}">
        <p14:creationId xmlns:p14="http://schemas.microsoft.com/office/powerpoint/2010/main" val="4005940179"/>
      </p:ext>
    </p:extLst>
  </p:cSld>
  <p:clrMapOvr>
    <a:masterClrMapping/>
  </p:clrMapOvr>
</p:sld>
</file>

<file path=ppt/theme/theme1.xml><?xml version="1.0" encoding="utf-8"?>
<a:theme xmlns:a="http://schemas.openxmlformats.org/drawingml/2006/main" name="1_Theme1">
  <a:themeElements>
    <a:clrScheme name="Custom 2">
      <a:dk1>
        <a:srgbClr val="6E0000"/>
      </a:dk1>
      <a:lt1>
        <a:srgbClr val="FFFFFF"/>
      </a:lt1>
      <a:dk2>
        <a:srgbClr val="000000"/>
      </a:dk2>
      <a:lt2>
        <a:srgbClr val="CDCDCD"/>
      </a:lt2>
      <a:accent1>
        <a:srgbClr val="7F7F7F"/>
      </a:accent1>
      <a:accent2>
        <a:srgbClr val="FF0000"/>
      </a:accent2>
      <a:accent3>
        <a:srgbClr val="FFFFFF"/>
      </a:accent3>
      <a:accent4>
        <a:srgbClr val="5D0000"/>
      </a:accent4>
      <a:accent5>
        <a:srgbClr val="FFAAAA"/>
      </a:accent5>
      <a:accent6>
        <a:srgbClr val="630000"/>
      </a:accent6>
      <a:hlink>
        <a:srgbClr val="555555"/>
      </a:hlink>
      <a:folHlink>
        <a:srgbClr val="CDCDCD"/>
      </a:folHlink>
    </a:clrScheme>
    <a:fontScheme name="Red Cross / Croix-Rou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6350" cap="flat" cmpd="sng" algn="ctr">
          <a:no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CA"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6E0000"/>
        </a:dk1>
        <a:lt1>
          <a:srgbClr val="FFFFFF"/>
        </a:lt1>
        <a:dk2>
          <a:srgbClr val="000000"/>
        </a:dk2>
        <a:lt2>
          <a:srgbClr val="9A9A9A"/>
        </a:lt2>
        <a:accent1>
          <a:srgbClr val="FF0000"/>
        </a:accent1>
        <a:accent2>
          <a:srgbClr val="6E0000"/>
        </a:accent2>
        <a:accent3>
          <a:srgbClr val="FFFFFF"/>
        </a:accent3>
        <a:accent4>
          <a:srgbClr val="5D0000"/>
        </a:accent4>
        <a:accent5>
          <a:srgbClr val="FFAAAA"/>
        </a:accent5>
        <a:accent6>
          <a:srgbClr val="630000"/>
        </a:accent6>
        <a:hlink>
          <a:srgbClr val="555555"/>
        </a:hlink>
        <a:folHlink>
          <a:srgbClr val="CDCDC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CE22FDDE212D24CB4B6FC912E3B62DB" ma:contentTypeVersion="1" ma:contentTypeDescription="Create a new document." ma:contentTypeScope="" ma:versionID="c276ca728b3d83fdab896eb997e1aa8c">
  <xsd:schema xmlns:xsd="http://www.w3.org/2001/XMLSchema" xmlns:xs="http://www.w3.org/2001/XMLSchema" xmlns:p="http://schemas.microsoft.com/office/2006/metadata/properties" xmlns:ns2="0730fcd2-685a-4303-9abd-50890384b8c6" targetNamespace="http://schemas.microsoft.com/office/2006/metadata/properties" ma:root="true" ma:fieldsID="1f1b49f5d009aca0c512696ccaf70487" ns2:_="">
    <xsd:import namespace="0730fcd2-685a-4303-9abd-50890384b8c6"/>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30fcd2-685a-4303-9abd-50890384b8c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98AE04D-D8A8-4362-A060-0DAA7213B57D}"/>
</file>

<file path=customXml/itemProps2.xml><?xml version="1.0" encoding="utf-8"?>
<ds:datastoreItem xmlns:ds="http://schemas.openxmlformats.org/officeDocument/2006/customXml" ds:itemID="{01A4C29D-7F19-4B82-8BDF-C5B76A4EA10D}"/>
</file>

<file path=customXml/itemProps3.xml><?xml version="1.0" encoding="utf-8"?>
<ds:datastoreItem xmlns:ds="http://schemas.openxmlformats.org/officeDocument/2006/customXml" ds:itemID="{0AD3D3BD-4B40-4418-8145-EB1972F23AFF}"/>
</file>

<file path=docProps/app.xml><?xml version="1.0" encoding="utf-8"?>
<Properties xmlns="http://schemas.openxmlformats.org/officeDocument/2006/extended-properties" xmlns:vt="http://schemas.openxmlformats.org/officeDocument/2006/docPropsVTypes">
  <Template/>
  <TotalTime>79561</TotalTime>
  <Words>980</Words>
  <Application>Microsoft Office PowerPoint</Application>
  <PresentationFormat>On-screen Show (4:3)</PresentationFormat>
  <Paragraphs>126</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Wingdings</vt:lpstr>
      <vt:lpstr>1_Theme1</vt:lpstr>
      <vt:lpstr>PowerPoint Presentation</vt:lpstr>
      <vt:lpstr>PowerPoint Presentation</vt:lpstr>
      <vt:lpstr>PowerPoint Presentation</vt:lpstr>
      <vt:lpstr>PowerPoint Presentation</vt:lpstr>
      <vt:lpstr>PowerPoint Presentation</vt:lpstr>
      <vt:lpstr>PowerPoint Presentation</vt:lpstr>
      <vt:lpstr>STEP 1: LOOK</vt:lpstr>
      <vt:lpstr>STEP 2: LISTEN</vt:lpstr>
      <vt:lpstr>STEP 3: LINK</vt:lpstr>
      <vt:lpstr>STEP 4: LIVE</vt:lpstr>
      <vt:lpstr>PowerPoint Presentation</vt:lpstr>
      <vt:lpstr>PowerPoint Presentation</vt:lpstr>
      <vt:lpstr>PowerPoint Presentation</vt:lpstr>
    </vt:vector>
  </TitlesOfParts>
  <Company>Eldorado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 CROSS PRESENTATION</dc:title>
  <dc:creator>Carol Laprise</dc:creator>
  <dc:description>514-871-2000</dc:description>
  <cp:lastModifiedBy>Michelle Soo</cp:lastModifiedBy>
  <cp:revision>1583</cp:revision>
  <cp:lastPrinted>2019-02-04T21:20:22Z</cp:lastPrinted>
  <dcterms:created xsi:type="dcterms:W3CDTF">2016-05-10T22:41:07Z</dcterms:created>
  <dcterms:modified xsi:type="dcterms:W3CDTF">2020-03-24T00:16:50Z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0x0101000CE22FDDE212D24CB4B6FC912E3B62DB</vt:lpwstr>
  </property>
  <property fmtid="{D5CDD505-2E9C-101B-9397-08002B2CF9AE}" pid="3" name="CRCZones">
    <vt:lpwstr>5;#National Office|d48be9f3-9f34-4f7b-b853-9862bba2e26e</vt:lpwstr>
  </property>
  <property fmtid="{D5CDD505-2E9C-101B-9397-08002B2CF9AE}" pid="4" name="CRCDepartment">
    <vt:lpwstr>2;#RespectED|79479b8c-2a3b-407f-9c0d-dc77287c1e38</vt:lpwstr>
  </property>
  <property fmtid="{D5CDD505-2E9C-101B-9397-08002B2CF9AE}" pid="5" name="CRCAudience">
    <vt:lpwstr>8;#Both|3153a5a6-96f7-4148-9255-9c624294cc78</vt:lpwstr>
  </property>
  <property fmtid="{D5CDD505-2E9C-101B-9397-08002B2CF9AE}" pid="6" name="CRCLanguage">
    <vt:lpwstr>1;#English|a17ee977-8910-4c08-8ff4-eae0e298e3dc</vt:lpwstr>
  </property>
  <property fmtid="{D5CDD505-2E9C-101B-9397-08002B2CF9AE}" pid="7" name="l24166e8b943485c8c87221098ccde6e">
    <vt:lpwstr>English|a17ee977-8910-4c08-8ff4-eae0e298e3dc</vt:lpwstr>
  </property>
  <property fmtid="{D5CDD505-2E9C-101B-9397-08002B2CF9AE}" pid="8" name="h0ed29caf7104b0e8743c3237b98422a">
    <vt:lpwstr>RespectED|79479b8c-2a3b-407f-9c0d-dc77287c1e38</vt:lpwstr>
  </property>
  <property fmtid="{D5CDD505-2E9C-101B-9397-08002B2CF9AE}" pid="9" name="db371f4581054f2a932f44a9e11937eb">
    <vt:lpwstr>National Office|d48be9f3-9f34-4f7b-b853-9862bba2e26e</vt:lpwstr>
  </property>
  <property fmtid="{D5CDD505-2E9C-101B-9397-08002B2CF9AE}" pid="10" name="TaxCatchAll">
    <vt:lpwstr>8;#;#5;#;#2;#;#1;#</vt:lpwstr>
  </property>
  <property fmtid="{D5CDD505-2E9C-101B-9397-08002B2CF9AE}" pid="11" name="o2b43f0141a24aa4b76526d54ed085f7">
    <vt:lpwstr>Both|3153a5a6-96f7-4148-9255-9c624294cc78</vt:lpwstr>
  </property>
</Properties>
</file>