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layout2.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drawing1.xml" ContentType="application/vnd.ms-office.drawingml.diagramDrawing+xml"/>
  <Override PartName="/ppt/diagrams/drawing3.xml" ContentType="application/vnd.ms-office.drawingml.diagramDrawing+xml"/>
  <Override PartName="/ppt/diagrams/drawing2.xml" ContentType="application/vnd.ms-office.drawingml.diagramDrawing+xml"/>
  <Override PartName="/ppt/diagrams/quickStyle2.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838" r:id="rId1"/>
  </p:sldMasterIdLst>
  <p:notesMasterIdLst>
    <p:notesMasterId r:id="rId18"/>
  </p:notesMasterIdLst>
  <p:handoutMasterIdLst>
    <p:handoutMasterId r:id="rId19"/>
  </p:handoutMasterIdLst>
  <p:sldIdLst>
    <p:sldId id="2334" r:id="rId2"/>
    <p:sldId id="2350" r:id="rId3"/>
    <p:sldId id="2351" r:id="rId4"/>
    <p:sldId id="2352" r:id="rId5"/>
    <p:sldId id="2340" r:id="rId6"/>
    <p:sldId id="2511" r:id="rId7"/>
    <p:sldId id="2341" r:id="rId8"/>
    <p:sldId id="2512" r:id="rId9"/>
    <p:sldId id="2345" r:id="rId10"/>
    <p:sldId id="2346" r:id="rId11"/>
    <p:sldId id="2347" r:id="rId12"/>
    <p:sldId id="2348" r:id="rId13"/>
    <p:sldId id="2349" r:id="rId14"/>
    <p:sldId id="2353" r:id="rId15"/>
    <p:sldId id="2354" r:id="rId16"/>
    <p:sldId id="2355" r:id="rId17"/>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Default Section" id="{C95DBD2C-9CAB-44C8-9716-52D1F3D21AEF}">
          <p14:sldIdLst>
            <p14:sldId id="2334"/>
            <p14:sldId id="2350"/>
            <p14:sldId id="2351"/>
            <p14:sldId id="2352"/>
            <p14:sldId id="2340"/>
            <p14:sldId id="2511"/>
            <p14:sldId id="2341"/>
            <p14:sldId id="2512"/>
            <p14:sldId id="2345"/>
            <p14:sldId id="2346"/>
            <p14:sldId id="2347"/>
            <p14:sldId id="2348"/>
            <p14:sldId id="2349"/>
            <p14:sldId id="2353"/>
            <p14:sldId id="2354"/>
            <p14:sldId id="2355"/>
          </p14:sldIdLst>
        </p14:section>
      </p14:sectionLst>
    </p:ext>
    <p:ext uri="{EFAFB233-063F-42B5-8137-9DF3F51BA10A}">
      <p15:sldGuideLst xmlns:p15="http://schemas.microsoft.com/office/powerpoint/2012/main">
        <p15:guide id="1" orient="horz" pos="288" userDrawn="1">
          <p15:clr>
            <a:srgbClr val="A4A3A4"/>
          </p15:clr>
        </p15:guide>
        <p15:guide id="2" orient="horz" pos="3168">
          <p15:clr>
            <a:srgbClr val="A4A3A4"/>
          </p15:clr>
        </p15:guide>
        <p15:guide id="3" orient="horz" pos="3518">
          <p15:clr>
            <a:srgbClr val="A4A3A4"/>
          </p15:clr>
        </p15:guide>
        <p15:guide id="4" pos="288" userDrawn="1">
          <p15:clr>
            <a:srgbClr val="A4A3A4"/>
          </p15:clr>
        </p15:guide>
        <p15:guide id="5" orient="horz" pos="792" userDrawn="1">
          <p15:clr>
            <a:srgbClr val="A4A3A4"/>
          </p15:clr>
        </p15:guide>
        <p15:guide id="6"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ara Wee" initials="TW" lastIdx="21" clrIdx="0"/>
  <p:cmAuthor id="1" name="Lisa Evanoff" initials="LE" lastIdx="11" clrIdx="1"/>
  <p:cmAuthor id="2" name="user" initials="u" lastIdx="1" clrIdx="2"/>
  <p:cmAuthor id="3" name="Yvette Plante" initials="Y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C0C0C0"/>
    <a:srgbClr val="BBDDE6"/>
    <a:srgbClr val="FFE1E1"/>
    <a:srgbClr val="008000"/>
    <a:srgbClr val="47CFFF"/>
    <a:srgbClr val="FFFF99"/>
    <a:srgbClr val="BBE0E3"/>
    <a:srgbClr val="2F778A"/>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87" autoAdjust="0"/>
    <p:restoredTop sz="77739" autoAdjust="0"/>
  </p:normalViewPr>
  <p:slideViewPr>
    <p:cSldViewPr>
      <p:cViewPr varScale="1">
        <p:scale>
          <a:sx n="85" d="100"/>
          <a:sy n="85" d="100"/>
        </p:scale>
        <p:origin x="1884" y="84"/>
      </p:cViewPr>
      <p:guideLst>
        <p:guide orient="horz" pos="288"/>
        <p:guide orient="horz" pos="3168"/>
        <p:guide orient="horz" pos="3518"/>
        <p:guide pos="288"/>
        <p:guide orient="horz" pos="792"/>
        <p:guide pos="432"/>
      </p:guideLst>
    </p:cSldViewPr>
  </p:slideViewPr>
  <p:notesTextViewPr>
    <p:cViewPr>
      <p:scale>
        <a:sx n="100" d="100"/>
        <a:sy n="100" d="100"/>
      </p:scale>
      <p:origin x="0" y="0"/>
    </p:cViewPr>
  </p:notesTextViewPr>
  <p:sorterViewPr>
    <p:cViewPr>
      <p:scale>
        <a:sx n="66" d="100"/>
        <a:sy n="66"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Sad</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Angry</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Taking big risks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Hurting themselves or others </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Using drugs and alcohol </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4EA827BA-DDC4-4DDB-BE65-338B495217B7}">
      <dgm:prSet phldrT="[Text]" custT="1"/>
      <dgm:spPr>
        <a:solidFill>
          <a:schemeClr val="bg2"/>
        </a:solidFill>
      </dgm:spPr>
      <dgm:t>
        <a:bodyPr/>
        <a:lstStyle/>
        <a:p>
          <a:r>
            <a:rPr lang="en-US" sz="2200" b="0" dirty="0">
              <a:solidFill>
                <a:schemeClr val="tx2"/>
              </a:solidFill>
            </a:rPr>
            <a:t>Anxious</a:t>
          </a:r>
          <a:endParaRPr lang="en-CA" sz="2200" b="0" dirty="0">
            <a:solidFill>
              <a:schemeClr val="tx2"/>
            </a:solidFill>
          </a:endParaRPr>
        </a:p>
      </dgm:t>
    </dgm:pt>
    <dgm:pt modelId="{9F3F73FC-6436-4B7E-8B68-E8BBC0F04B43}" type="parTrans" cxnId="{15C4B54C-4A34-45E2-8DD4-653CC98E869E}">
      <dgm:prSet/>
      <dgm:spPr/>
      <dgm:t>
        <a:bodyPr/>
        <a:lstStyle/>
        <a:p>
          <a:endParaRPr lang="en-CA"/>
        </a:p>
      </dgm:t>
    </dgm:pt>
    <dgm:pt modelId="{46C13152-A484-435E-8CBA-887EB8D8F97C}" type="sibTrans" cxnId="{15C4B54C-4A34-45E2-8DD4-653CC98E869E}">
      <dgm:prSet/>
      <dgm:spPr/>
      <dgm:t>
        <a:bodyPr/>
        <a:lstStyle/>
        <a:p>
          <a:endParaRPr lang="en-CA"/>
        </a:p>
      </dgm:t>
    </dgm:pt>
    <dgm:pt modelId="{05B075A0-FBA0-42DC-9B04-28BECFEA72B4}">
      <dgm:prSet phldrT="[Text]" custT="1"/>
      <dgm:spPr>
        <a:solidFill>
          <a:schemeClr val="bg2"/>
        </a:solidFill>
      </dgm:spPr>
      <dgm:t>
        <a:bodyPr/>
        <a:lstStyle/>
        <a:p>
          <a:r>
            <a:rPr lang="en-US" sz="2200" b="0" dirty="0">
              <a:solidFill>
                <a:schemeClr val="tx2"/>
              </a:solidFill>
            </a:rPr>
            <a:t>Alone</a:t>
          </a:r>
          <a:endParaRPr lang="en-CA" sz="2200" b="0" dirty="0">
            <a:solidFill>
              <a:schemeClr val="tx2"/>
            </a:solidFill>
          </a:endParaRPr>
        </a:p>
      </dgm:t>
    </dgm:pt>
    <dgm:pt modelId="{2E5F1D3F-D7E3-4B9D-87F4-FB58621709B0}" type="parTrans" cxnId="{1487EC95-2840-40E1-B4E5-06DC113238DE}">
      <dgm:prSet/>
      <dgm:spPr/>
      <dgm:t>
        <a:bodyPr/>
        <a:lstStyle/>
        <a:p>
          <a:endParaRPr lang="en-CA"/>
        </a:p>
      </dgm:t>
    </dgm:pt>
    <dgm:pt modelId="{32F45D77-9B4E-43C0-85CA-27886AD12ED0}" type="sibTrans" cxnId="{1487EC95-2840-40E1-B4E5-06DC113238D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7">
        <dgm:presLayoutVars>
          <dgm:bulletEnabled val="1"/>
        </dgm:presLayoutVars>
      </dgm:prSet>
      <dgm:spPr/>
    </dgm:pt>
    <dgm:pt modelId="{1DF25417-6FE7-4D67-9165-AA1571D8FD69}" type="pres">
      <dgm:prSet presAssocID="{FB4DFA1F-9383-4ACB-BDBD-029C7907DA4C}" presName="sibTrans" presStyleCnt="0"/>
      <dgm:spPr/>
    </dgm:pt>
    <dgm:pt modelId="{D8A0B89C-401F-4248-A4C1-4190EF1FF05D}" type="pres">
      <dgm:prSet presAssocID="{4EA827BA-DDC4-4DDB-BE65-338B495217B7}" presName="node" presStyleLbl="node1" presStyleIdx="1" presStyleCnt="7">
        <dgm:presLayoutVars>
          <dgm:bulletEnabled val="1"/>
        </dgm:presLayoutVars>
      </dgm:prSet>
      <dgm:spPr/>
    </dgm:pt>
    <dgm:pt modelId="{58844F69-2577-41B4-AE1E-6E70297A709A}" type="pres">
      <dgm:prSet presAssocID="{46C13152-A484-435E-8CBA-887EB8D8F97C}" presName="sibTrans" presStyleCnt="0"/>
      <dgm:spPr/>
    </dgm:pt>
    <dgm:pt modelId="{64AE635C-139F-4578-B153-C05830460A26}" type="pres">
      <dgm:prSet presAssocID="{DD327EAB-15FC-43BA-9A58-BC85B010F61C}" presName="node" presStyleLbl="node1" presStyleIdx="2" presStyleCnt="7">
        <dgm:presLayoutVars>
          <dgm:bulletEnabled val="1"/>
        </dgm:presLayoutVars>
      </dgm:prSet>
      <dgm:spPr/>
    </dgm:pt>
    <dgm:pt modelId="{31395392-679E-449F-B0E0-E4DA9D10252D}" type="pres">
      <dgm:prSet presAssocID="{31031ACC-4C24-4D48-AF30-15CE978DDC53}" presName="sibTrans" presStyleCnt="0"/>
      <dgm:spPr/>
    </dgm:pt>
    <dgm:pt modelId="{70442005-8569-483B-9A4E-294EBFB33D1B}" type="pres">
      <dgm:prSet presAssocID="{05B075A0-FBA0-42DC-9B04-28BECFEA72B4}" presName="node" presStyleLbl="node1" presStyleIdx="3" presStyleCnt="7">
        <dgm:presLayoutVars>
          <dgm:bulletEnabled val="1"/>
        </dgm:presLayoutVars>
      </dgm:prSet>
      <dgm:spPr/>
    </dgm:pt>
    <dgm:pt modelId="{6D184483-C7D9-4A56-923E-490B86517301}" type="pres">
      <dgm:prSet presAssocID="{32F45D77-9B4E-43C0-85CA-27886AD12ED0}" presName="sibTrans" presStyleCnt="0"/>
      <dgm:spPr/>
    </dgm:pt>
    <dgm:pt modelId="{41059BE9-4B24-453B-9199-FE0B9FAADA13}" type="pres">
      <dgm:prSet presAssocID="{13437CE0-63A6-4F18-8D4B-F5D242B1EE7B}" presName="node" presStyleLbl="node1" presStyleIdx="4" presStyleCnt="7">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5" presStyleCnt="7">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6" presStyleCnt="7">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EF6CE82F-2EB1-4A4A-9D84-A8C966A9915E}" type="presOf" srcId="{4EA827BA-DDC4-4DDB-BE65-338B495217B7}" destId="{D8A0B89C-401F-4248-A4C1-4190EF1FF05D}" srcOrd="0" destOrd="0" presId="urn:microsoft.com/office/officeart/2005/8/layout/default"/>
    <dgm:cxn modelId="{083A5D3F-5F4C-4EFE-9713-A31FA75EDF7C}" type="presOf" srcId="{05B075A0-FBA0-42DC-9B04-28BECFEA72B4}" destId="{70442005-8569-483B-9A4E-294EBFB33D1B}"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15C4B54C-4A34-45E2-8DD4-653CC98E869E}" srcId="{89AA6793-58E2-477C-8F9F-6B079CA7FD81}" destId="{4EA827BA-DDC4-4DDB-BE65-338B495217B7}" srcOrd="1" destOrd="0" parTransId="{9F3F73FC-6436-4B7E-8B68-E8BBC0F04B43}" sibTransId="{46C13152-A484-435E-8CBA-887EB8D8F97C}"/>
    <dgm:cxn modelId="{F20E0193-EF80-442C-81E7-051EB6662665}" srcId="{89AA6793-58E2-477C-8F9F-6B079CA7FD81}" destId="{ABF36597-4609-4D35-BA24-A27AB378310C}" srcOrd="5" destOrd="0" parTransId="{4C8E6824-0F92-4BD1-99CA-231DD1FB0FEF}" sibTransId="{24ECA9E6-19EA-426E-88FA-AD4E6BEC8383}"/>
    <dgm:cxn modelId="{DD203E94-664A-4BB4-9F55-1C7249649235}" srcId="{89AA6793-58E2-477C-8F9F-6B079CA7FD81}" destId="{13437CE0-63A6-4F18-8D4B-F5D242B1EE7B}" srcOrd="4" destOrd="0" parTransId="{13863DBF-41B3-4D37-912B-9EACF0C49501}" sibTransId="{3E7E4C66-7B0E-419B-AB3F-A11A1F82222C}"/>
    <dgm:cxn modelId="{1487EC95-2840-40E1-B4E5-06DC113238DE}" srcId="{89AA6793-58E2-477C-8F9F-6B079CA7FD81}" destId="{05B075A0-FBA0-42DC-9B04-28BECFEA72B4}" srcOrd="3" destOrd="0" parTransId="{2E5F1D3F-D7E3-4B9D-87F4-FB58621709B0}" sibTransId="{32F45D77-9B4E-43C0-85CA-27886AD12ED0}"/>
    <dgm:cxn modelId="{5D8D43B4-A973-42F7-A45C-FE1A90F306E9}" srcId="{89AA6793-58E2-477C-8F9F-6B079CA7FD81}" destId="{DD327EAB-15FC-43BA-9A58-BC85B010F61C}" srcOrd="2"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6"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95221BBA-EB80-4D59-AA06-81765A3E58D2}" type="presParOf" srcId="{89C93680-5E77-41F8-85FE-1EE6E6A3D4C5}" destId="{D8A0B89C-401F-4248-A4C1-4190EF1FF05D}" srcOrd="2" destOrd="0" presId="urn:microsoft.com/office/officeart/2005/8/layout/default"/>
    <dgm:cxn modelId="{36A6624D-5F86-4BB2-9C85-F339AD50BE71}" type="presParOf" srcId="{89C93680-5E77-41F8-85FE-1EE6E6A3D4C5}" destId="{58844F69-2577-41B4-AE1E-6E70297A709A}"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9C02E1B0-BC10-4E60-B629-410D1D3EBFD5}" type="presParOf" srcId="{89C93680-5E77-41F8-85FE-1EE6E6A3D4C5}" destId="{70442005-8569-483B-9A4E-294EBFB33D1B}" srcOrd="6" destOrd="0" presId="urn:microsoft.com/office/officeart/2005/8/layout/default"/>
    <dgm:cxn modelId="{65FD62F3-3DF6-4547-94FC-7209E68FD1F2}" type="presParOf" srcId="{89C93680-5E77-41F8-85FE-1EE6E6A3D4C5}" destId="{6D184483-C7D9-4A56-923E-490B86517301}" srcOrd="7" destOrd="0" presId="urn:microsoft.com/office/officeart/2005/8/layout/default"/>
    <dgm:cxn modelId="{3A00B5E8-E492-4A66-B2C6-7CDA416AF109}" type="presParOf" srcId="{89C93680-5E77-41F8-85FE-1EE6E6A3D4C5}" destId="{41059BE9-4B24-453B-9199-FE0B9FAADA13}" srcOrd="8" destOrd="0" presId="urn:microsoft.com/office/officeart/2005/8/layout/default"/>
    <dgm:cxn modelId="{B2C8F0F2-DFD2-43E9-8D24-303FA816E52A}" type="presParOf" srcId="{89C93680-5E77-41F8-85FE-1EE6E6A3D4C5}" destId="{06D59DF6-6A29-4CC1-8286-D1BF4BB825BB}" srcOrd="9" destOrd="0" presId="urn:microsoft.com/office/officeart/2005/8/layout/default"/>
    <dgm:cxn modelId="{B949694F-C6A8-4883-BE6D-DD7CC4825A7F}" type="presParOf" srcId="{89C93680-5E77-41F8-85FE-1EE6E6A3D4C5}" destId="{6C4D10BB-ED5D-426A-9C4D-A2D87D8D74FD}" srcOrd="10" destOrd="0" presId="urn:microsoft.com/office/officeart/2005/8/layout/default"/>
    <dgm:cxn modelId="{A481D067-C106-4A35-867D-1A51E08A4A0F}" type="presParOf" srcId="{89C93680-5E77-41F8-85FE-1EE6E6A3D4C5}" destId="{42B6570C-361E-49A0-BCF7-FBCC8BF27354}" srcOrd="11" destOrd="0" presId="urn:microsoft.com/office/officeart/2005/8/layout/default"/>
    <dgm:cxn modelId="{F49B7DB6-CECC-42DF-95E2-25CF3F27795F}" type="presParOf" srcId="{89C93680-5E77-41F8-85FE-1EE6E6A3D4C5}" destId="{1F7ED37B-3518-407C-B000-67D441D7979F}"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Are you okay?</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Can I help?</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Be calm</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Be open</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Listen without judgment</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1809">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1809">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LinFactNeighborY="-41809">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1809">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1809">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Cadet / JCR Leaders</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Parents / Caregivers</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Counsellors /</a:t>
          </a:r>
          <a:br>
            <a:rPr lang="en-US" sz="2200" b="0" dirty="0">
              <a:solidFill>
                <a:schemeClr val="tx2"/>
              </a:solidFill>
            </a:rPr>
          </a:br>
          <a:r>
            <a:rPr lang="en-US" sz="2200" b="0" dirty="0">
              <a:solidFill>
                <a:schemeClr val="tx2"/>
              </a:solidFill>
            </a:rPr>
            <a:t>Teachers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Friends</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Kids Help Phone</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6652">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6652">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ScaleX="110213" custLinFactNeighborY="-46652">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6652">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6652">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CA"/>
        </a:p>
      </dgm:t>
    </dgm:pt>
    <dgm:pt modelId="{95A27B61-DF33-41BB-A5FE-70CBA5E917A0}">
      <dgm:prSet phldrT="[Text]"/>
      <dgm:spPr>
        <a:solidFill>
          <a:schemeClr val="bg2"/>
        </a:solidFill>
      </dgm:spPr>
      <dgm:t>
        <a:bodyPr/>
        <a:lstStyle/>
        <a:p>
          <a:r>
            <a:rPr lang="en-US" b="0" dirty="0">
              <a:solidFill>
                <a:schemeClr val="tx2"/>
              </a:solidFill>
            </a:rPr>
            <a:t>Journal</a:t>
          </a:r>
          <a:endParaRPr lang="en-CA"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dgm:spPr>
        <a:solidFill>
          <a:schemeClr val="bg2"/>
        </a:solidFill>
      </dgm:spPr>
      <dgm:t>
        <a:bodyPr/>
        <a:lstStyle/>
        <a:p>
          <a:r>
            <a:rPr lang="en-US" b="0" dirty="0">
              <a:solidFill>
                <a:schemeClr val="tx2"/>
              </a:solidFill>
            </a:rPr>
            <a:t>Sports / Exercise</a:t>
          </a: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ABF36597-4609-4D35-BA24-A27AB378310C}">
      <dgm:prSet phldrT="[Text]"/>
      <dgm:spPr>
        <a:solidFill>
          <a:schemeClr val="bg2"/>
        </a:solidFill>
      </dgm:spPr>
      <dgm:t>
        <a:bodyPr/>
        <a:lstStyle/>
        <a:p>
          <a:r>
            <a:rPr lang="en-US" b="0" dirty="0">
              <a:solidFill>
                <a:schemeClr val="tx2"/>
              </a:solidFill>
            </a:rPr>
            <a:t>Eat healthy</a:t>
          </a:r>
          <a:endParaRPr lang="en-CA"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E7C955D0-64A0-445E-B773-2DC70077FDD6}">
      <dgm:prSet phldrT="[Text]"/>
      <dgm:spPr>
        <a:solidFill>
          <a:schemeClr val="bg2"/>
        </a:solidFill>
      </dgm:spPr>
      <dgm:t>
        <a:bodyPr/>
        <a:lstStyle/>
        <a:p>
          <a:r>
            <a:rPr lang="en-US" b="0" dirty="0">
              <a:solidFill>
                <a:schemeClr val="tx2"/>
              </a:solidFill>
            </a:rPr>
            <a:t>Music</a:t>
          </a:r>
          <a:endParaRPr lang="en-CA" b="0" dirty="0">
            <a:solidFill>
              <a:schemeClr val="tx2"/>
            </a:solidFill>
          </a:endParaRPr>
        </a:p>
      </dgm:t>
    </dgm:pt>
    <dgm:pt modelId="{3EFF2F17-6F97-4829-AB64-37EA6A41AEF8}" type="parTrans" cxnId="{8A89D41F-B832-403A-9509-24324C26CB2A}">
      <dgm:prSet/>
      <dgm:spPr/>
      <dgm:t>
        <a:bodyPr/>
        <a:lstStyle/>
        <a:p>
          <a:endParaRPr lang="en-CA"/>
        </a:p>
      </dgm:t>
    </dgm:pt>
    <dgm:pt modelId="{5C0B6A27-D8A0-4000-9A05-77241B6EEAED}" type="sibTrans" cxnId="{8A89D41F-B832-403A-9509-24324C26CB2A}">
      <dgm:prSet/>
      <dgm:spPr/>
      <dgm:t>
        <a:bodyPr/>
        <a:lstStyle/>
        <a:p>
          <a:endParaRPr lang="en-CA"/>
        </a:p>
      </dgm:t>
    </dgm:pt>
    <dgm:pt modelId="{97C62965-2136-4EC9-AA96-21A29BEC63B5}">
      <dgm:prSet phldrT="[Text]"/>
      <dgm:spPr>
        <a:solidFill>
          <a:schemeClr val="bg2"/>
        </a:solidFill>
      </dgm:spPr>
      <dgm:t>
        <a:bodyPr/>
        <a:lstStyle/>
        <a:p>
          <a:pPr>
            <a:spcAft>
              <a:spcPts val="0"/>
            </a:spcAft>
          </a:pPr>
          <a:r>
            <a:rPr lang="en-US" b="0" dirty="0">
              <a:solidFill>
                <a:schemeClr val="tx2"/>
              </a:solidFill>
            </a:rPr>
            <a:t>Bead / </a:t>
          </a:r>
        </a:p>
        <a:p>
          <a:pPr>
            <a:spcAft>
              <a:spcPts val="0"/>
            </a:spcAft>
          </a:pPr>
          <a:r>
            <a:rPr lang="en-US" b="0" dirty="0">
              <a:solidFill>
                <a:schemeClr val="tx2"/>
              </a:solidFill>
            </a:rPr>
            <a:t>Sew / </a:t>
          </a:r>
        </a:p>
        <a:p>
          <a:pPr>
            <a:spcAft>
              <a:spcPct val="35000"/>
            </a:spcAft>
          </a:pPr>
          <a:r>
            <a:rPr lang="en-US" b="0" dirty="0">
              <a:solidFill>
                <a:schemeClr val="tx2"/>
              </a:solidFill>
            </a:rPr>
            <a:t>Draw / Poetry</a:t>
          </a:r>
        </a:p>
      </dgm:t>
    </dgm:pt>
    <dgm:pt modelId="{16C7B115-6778-4E2D-A077-0FAD482E3A0A}" type="parTrans" cxnId="{2361F096-E342-4D2E-9DAD-653B4F00E1B9}">
      <dgm:prSet/>
      <dgm:spPr/>
      <dgm:t>
        <a:bodyPr/>
        <a:lstStyle/>
        <a:p>
          <a:endParaRPr lang="en-CA"/>
        </a:p>
      </dgm:t>
    </dgm:pt>
    <dgm:pt modelId="{0130B385-2A14-41C9-9246-DE6B41DA39FF}" type="sibTrans" cxnId="{2361F096-E342-4D2E-9DAD-653B4F00E1B9}">
      <dgm:prSet/>
      <dgm:spPr/>
      <dgm:t>
        <a:bodyPr/>
        <a:lstStyle/>
        <a:p>
          <a:endParaRPr lang="en-CA"/>
        </a:p>
      </dgm:t>
    </dgm:pt>
    <dgm:pt modelId="{CCF09ECA-8B92-451A-83FD-38EB8225ADFA}">
      <dgm:prSet phldrT="[Text]"/>
      <dgm:spPr>
        <a:solidFill>
          <a:schemeClr val="bg2"/>
        </a:solidFill>
      </dgm:spPr>
      <dgm:t>
        <a:bodyPr/>
        <a:lstStyle/>
        <a:p>
          <a:r>
            <a:rPr lang="en-US" b="0" dirty="0">
              <a:solidFill>
                <a:schemeClr val="tx2"/>
              </a:solidFill>
            </a:rPr>
            <a:t>Time with animals</a:t>
          </a:r>
        </a:p>
      </dgm:t>
    </dgm:pt>
    <dgm:pt modelId="{CFDD8CA1-90CE-470D-96A1-41FA3024ECC2}" type="parTrans" cxnId="{BCAE01EC-5C33-456E-BE65-A2A3CBD10A12}">
      <dgm:prSet/>
      <dgm:spPr/>
      <dgm:t>
        <a:bodyPr/>
        <a:lstStyle/>
        <a:p>
          <a:endParaRPr lang="en-CA"/>
        </a:p>
      </dgm:t>
    </dgm:pt>
    <dgm:pt modelId="{769EA6FE-992F-43CB-94F2-4F54AC8BF68B}" type="sibTrans" cxnId="{BCAE01EC-5C33-456E-BE65-A2A3CBD10A12}">
      <dgm:prSet/>
      <dgm:spPr/>
      <dgm:t>
        <a:bodyPr/>
        <a:lstStyle/>
        <a:p>
          <a:endParaRPr lang="en-CA"/>
        </a:p>
      </dgm:t>
    </dgm:pt>
    <dgm:pt modelId="{516C8E31-6D0B-4D5F-85A9-07F0BBEB3C2A}">
      <dgm:prSet phldrT="[Text]"/>
      <dgm:spPr>
        <a:solidFill>
          <a:schemeClr val="bg2"/>
        </a:solidFill>
      </dgm:spPr>
      <dgm:t>
        <a:bodyPr/>
        <a:lstStyle/>
        <a:p>
          <a:r>
            <a:rPr lang="en-US" b="0" dirty="0">
              <a:solidFill>
                <a:schemeClr val="tx2"/>
              </a:solidFill>
            </a:rPr>
            <a:t>Hunt / Hike / Nature</a:t>
          </a:r>
        </a:p>
      </dgm:t>
    </dgm:pt>
    <dgm:pt modelId="{B15B8CAB-68FA-44D8-A3F7-E0DB45CE556F}" type="parTrans" cxnId="{60564712-0EDB-47F9-ADD8-5419209184E8}">
      <dgm:prSet/>
      <dgm:spPr/>
      <dgm:t>
        <a:bodyPr/>
        <a:lstStyle/>
        <a:p>
          <a:endParaRPr lang="en-CA"/>
        </a:p>
      </dgm:t>
    </dgm:pt>
    <dgm:pt modelId="{503F486C-E786-404D-82A9-DA4B6C64C11D}" type="sibTrans" cxnId="{60564712-0EDB-47F9-ADD8-5419209184E8}">
      <dgm:prSet/>
      <dgm:spPr/>
      <dgm:t>
        <a:bodyPr/>
        <a:lstStyle/>
        <a:p>
          <a:endParaRPr lang="en-CA"/>
        </a:p>
      </dgm:t>
    </dgm:pt>
    <dgm:pt modelId="{76B42A65-6CFC-41B6-9AA0-AE27E04465EA}">
      <dgm:prSet phldrT="[Text]"/>
      <dgm:spPr>
        <a:solidFill>
          <a:schemeClr val="bg2"/>
        </a:solidFill>
      </dgm:spPr>
      <dgm:t>
        <a:bodyPr/>
        <a:lstStyle/>
        <a:p>
          <a:r>
            <a:rPr lang="en-US" b="0" dirty="0">
              <a:solidFill>
                <a:schemeClr val="tx2"/>
              </a:solidFill>
            </a:rPr>
            <a:t>Video / Movie theatre</a:t>
          </a:r>
        </a:p>
      </dgm:t>
    </dgm:pt>
    <dgm:pt modelId="{32B14C8B-1507-4205-B7BA-59314C9F1D70}" type="parTrans" cxnId="{6AF6AA96-F98B-49F5-A087-10A9821AF90B}">
      <dgm:prSet/>
      <dgm:spPr/>
      <dgm:t>
        <a:bodyPr/>
        <a:lstStyle/>
        <a:p>
          <a:endParaRPr lang="en-CA"/>
        </a:p>
      </dgm:t>
    </dgm:pt>
    <dgm:pt modelId="{31F308DF-D2CB-47B7-A664-51EC346ECB4C}" type="sibTrans" cxnId="{6AF6AA96-F98B-49F5-A087-10A9821AF90B}">
      <dgm:prSet/>
      <dgm:spPr/>
      <dgm:t>
        <a:bodyPr/>
        <a:lstStyle/>
        <a:p>
          <a:endParaRPr lang="en-CA"/>
        </a:p>
      </dgm:t>
    </dgm:pt>
    <dgm:pt modelId="{1C225AC4-FD1D-4CA9-B621-86B7D5C0D40F}">
      <dgm:prSet phldrT="[Text]"/>
      <dgm:spPr>
        <a:solidFill>
          <a:schemeClr val="bg2"/>
        </a:solidFill>
      </dgm:spPr>
      <dgm:t>
        <a:bodyPr/>
        <a:lstStyle/>
        <a:p>
          <a:r>
            <a:rPr lang="en-US" b="0" dirty="0">
              <a:solidFill>
                <a:schemeClr val="tx2"/>
              </a:solidFill>
            </a:rPr>
            <a:t>Socialize</a:t>
          </a:r>
          <a:endParaRPr lang="en-CA" b="0" dirty="0">
            <a:solidFill>
              <a:schemeClr val="tx2"/>
            </a:solidFill>
          </a:endParaRPr>
        </a:p>
      </dgm:t>
    </dgm:pt>
    <dgm:pt modelId="{DC2C7CC3-5068-4A37-8E8E-19E543EACAA0}" type="parTrans" cxnId="{48068A72-A2EE-4CF0-91B7-B1842BDBCC5C}">
      <dgm:prSet/>
      <dgm:spPr/>
      <dgm:t>
        <a:bodyPr/>
        <a:lstStyle/>
        <a:p>
          <a:endParaRPr lang="en-CA"/>
        </a:p>
      </dgm:t>
    </dgm:pt>
    <dgm:pt modelId="{F602D7C1-E6DE-4D20-9C02-E03C311E496E}" type="sibTrans" cxnId="{48068A72-A2EE-4CF0-91B7-B1842BDBCC5C}">
      <dgm:prSet/>
      <dgm:spPr/>
      <dgm:t>
        <a:bodyPr/>
        <a:lstStyle/>
        <a:p>
          <a:endParaRPr lang="en-CA"/>
        </a:p>
      </dgm:t>
    </dgm:pt>
    <dgm:pt modelId="{D6B88CD1-77CA-47AB-AAF5-24BEB6ACCDF3}">
      <dgm:prSet phldrT="[Text]"/>
      <dgm:spPr>
        <a:solidFill>
          <a:schemeClr val="bg2"/>
        </a:solidFill>
      </dgm:spPr>
      <dgm:t>
        <a:bodyPr/>
        <a:lstStyle/>
        <a:p>
          <a:r>
            <a:rPr lang="en-US" b="0" dirty="0">
              <a:solidFill>
                <a:schemeClr val="tx2"/>
              </a:solidFill>
            </a:rPr>
            <a:t>Talk to family and friends</a:t>
          </a:r>
          <a:endParaRPr lang="en-CA" b="0" dirty="0">
            <a:solidFill>
              <a:schemeClr val="tx2"/>
            </a:solidFill>
          </a:endParaRPr>
        </a:p>
      </dgm:t>
    </dgm:pt>
    <dgm:pt modelId="{1E55B6AA-C96A-4623-878E-72D70700406E}" type="parTrans" cxnId="{78C36B1E-7194-4F41-BF4B-2058307760D1}">
      <dgm:prSet/>
      <dgm:spPr/>
      <dgm:t>
        <a:bodyPr/>
        <a:lstStyle/>
        <a:p>
          <a:endParaRPr lang="en-CA"/>
        </a:p>
      </dgm:t>
    </dgm:pt>
    <dgm:pt modelId="{9F1ACE25-26CF-4D1B-96E7-DA1B371221B8}" type="sibTrans" cxnId="{78C36B1E-7194-4F41-BF4B-2058307760D1}">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10" custLinFactNeighborX="-126" custLinFactNeighborY="-2109">
        <dgm:presLayoutVars>
          <dgm:bulletEnabled val="1"/>
        </dgm:presLayoutVars>
      </dgm:prSet>
      <dgm:spPr/>
    </dgm:pt>
    <dgm:pt modelId="{1DF25417-6FE7-4D67-9165-AA1571D8FD69}" type="pres">
      <dgm:prSet presAssocID="{FB4DFA1F-9383-4ACB-BDBD-029C7907DA4C}" presName="sibTrans" presStyleCnt="0"/>
      <dgm:spPr/>
    </dgm:pt>
    <dgm:pt modelId="{0567FA1A-9722-4067-BD21-7C7CE50D0487}" type="pres">
      <dgm:prSet presAssocID="{E7C955D0-64A0-445E-B773-2DC70077FDD6}" presName="node" presStyleLbl="node1" presStyleIdx="1" presStyleCnt="10">
        <dgm:presLayoutVars>
          <dgm:bulletEnabled val="1"/>
        </dgm:presLayoutVars>
      </dgm:prSet>
      <dgm:spPr/>
    </dgm:pt>
    <dgm:pt modelId="{7736133B-6ED5-4916-87A4-6ABA661E9423}" type="pres">
      <dgm:prSet presAssocID="{5C0B6A27-D8A0-4000-9A05-77241B6EEAED}" presName="sibTrans" presStyleCnt="0"/>
      <dgm:spPr/>
    </dgm:pt>
    <dgm:pt modelId="{64AE635C-139F-4578-B153-C05830460A26}" type="pres">
      <dgm:prSet presAssocID="{DD327EAB-15FC-43BA-9A58-BC85B010F61C}" presName="node" presStyleLbl="node1" presStyleIdx="2" presStyleCnt="10">
        <dgm:presLayoutVars>
          <dgm:bulletEnabled val="1"/>
        </dgm:presLayoutVars>
      </dgm:prSet>
      <dgm:spPr/>
    </dgm:pt>
    <dgm:pt modelId="{31395392-679E-449F-B0E0-E4DA9D10252D}" type="pres">
      <dgm:prSet presAssocID="{31031ACC-4C24-4D48-AF30-15CE978DDC53}" presName="sibTrans" presStyleCnt="0"/>
      <dgm:spPr/>
    </dgm:pt>
    <dgm:pt modelId="{EDD25F17-7E62-4276-A779-CF8F12F81F98}" type="pres">
      <dgm:prSet presAssocID="{CCF09ECA-8B92-451A-83FD-38EB8225ADFA}" presName="node" presStyleLbl="node1" presStyleIdx="3" presStyleCnt="10">
        <dgm:presLayoutVars>
          <dgm:bulletEnabled val="1"/>
        </dgm:presLayoutVars>
      </dgm:prSet>
      <dgm:spPr/>
    </dgm:pt>
    <dgm:pt modelId="{494F0CEE-4BF1-4E12-9D4C-AC863A623483}" type="pres">
      <dgm:prSet presAssocID="{769EA6FE-992F-43CB-94F2-4F54AC8BF68B}" presName="sibTrans" presStyleCnt="0"/>
      <dgm:spPr/>
    </dgm:pt>
    <dgm:pt modelId="{49364399-449D-4A2F-BE5E-89AC7A671DE0}" type="pres">
      <dgm:prSet presAssocID="{76B42A65-6CFC-41B6-9AA0-AE27E04465EA}" presName="node" presStyleLbl="node1" presStyleIdx="4" presStyleCnt="10">
        <dgm:presLayoutVars>
          <dgm:bulletEnabled val="1"/>
        </dgm:presLayoutVars>
      </dgm:prSet>
      <dgm:spPr/>
    </dgm:pt>
    <dgm:pt modelId="{319E82F5-0D83-4045-867B-7DF4DD4F4749}" type="pres">
      <dgm:prSet presAssocID="{31F308DF-D2CB-47B7-A664-51EC346ECB4C}" presName="sibTrans" presStyleCnt="0"/>
      <dgm:spPr/>
    </dgm:pt>
    <dgm:pt modelId="{17A7E635-9CB5-4A30-9FCE-F980EFA4E942}" type="pres">
      <dgm:prSet presAssocID="{516C8E31-6D0B-4D5F-85A9-07F0BBEB3C2A}" presName="node" presStyleLbl="node1" presStyleIdx="5" presStyleCnt="10">
        <dgm:presLayoutVars>
          <dgm:bulletEnabled val="1"/>
        </dgm:presLayoutVars>
      </dgm:prSet>
      <dgm:spPr/>
    </dgm:pt>
    <dgm:pt modelId="{002E5F87-2B6A-482A-88DB-42A52578745C}" type="pres">
      <dgm:prSet presAssocID="{503F486C-E786-404D-82A9-DA4B6C64C11D}" presName="sibTrans" presStyleCnt="0"/>
      <dgm:spPr/>
    </dgm:pt>
    <dgm:pt modelId="{AA51C897-FCFD-41F7-9574-A132F9D58E03}" type="pres">
      <dgm:prSet presAssocID="{97C62965-2136-4EC9-AA96-21A29BEC63B5}" presName="node" presStyleLbl="node1" presStyleIdx="6" presStyleCnt="10">
        <dgm:presLayoutVars>
          <dgm:bulletEnabled val="1"/>
        </dgm:presLayoutVars>
      </dgm:prSet>
      <dgm:spPr/>
    </dgm:pt>
    <dgm:pt modelId="{D435AF61-7C92-438D-92D0-50D465830D05}" type="pres">
      <dgm:prSet presAssocID="{0130B385-2A14-41C9-9246-DE6B41DA39FF}" presName="sibTrans" presStyleCnt="0"/>
      <dgm:spPr/>
    </dgm:pt>
    <dgm:pt modelId="{6C4D10BB-ED5D-426A-9C4D-A2D87D8D74FD}" type="pres">
      <dgm:prSet presAssocID="{ABF36597-4609-4D35-BA24-A27AB378310C}" presName="node" presStyleLbl="node1" presStyleIdx="7" presStyleCnt="10">
        <dgm:presLayoutVars>
          <dgm:bulletEnabled val="1"/>
        </dgm:presLayoutVars>
      </dgm:prSet>
      <dgm:spPr/>
    </dgm:pt>
    <dgm:pt modelId="{385D1757-DFAB-4278-8433-EC1F152036EF}" type="pres">
      <dgm:prSet presAssocID="{24ECA9E6-19EA-426E-88FA-AD4E6BEC8383}" presName="sibTrans" presStyleCnt="0"/>
      <dgm:spPr/>
    </dgm:pt>
    <dgm:pt modelId="{4B61E9B7-FC48-405D-9EE4-7253CD05F035}" type="pres">
      <dgm:prSet presAssocID="{1C225AC4-FD1D-4CA9-B621-86B7D5C0D40F}" presName="node" presStyleLbl="node1" presStyleIdx="8" presStyleCnt="10">
        <dgm:presLayoutVars>
          <dgm:bulletEnabled val="1"/>
        </dgm:presLayoutVars>
      </dgm:prSet>
      <dgm:spPr/>
    </dgm:pt>
    <dgm:pt modelId="{58EE6237-94E6-4E34-9274-E63A8001C4B4}" type="pres">
      <dgm:prSet presAssocID="{F602D7C1-E6DE-4D20-9C02-E03C311E496E}" presName="sibTrans" presStyleCnt="0"/>
      <dgm:spPr/>
    </dgm:pt>
    <dgm:pt modelId="{547605AE-402E-4E11-9E24-FEA86E479FDE}" type="pres">
      <dgm:prSet presAssocID="{D6B88CD1-77CA-47AB-AAF5-24BEB6ACCDF3}" presName="node" presStyleLbl="node1" presStyleIdx="9" presStyleCnt="10">
        <dgm:presLayoutVars>
          <dgm:bulletEnabled val="1"/>
        </dgm:presLayoutVars>
      </dgm:prSet>
      <dgm:spPr/>
    </dgm:pt>
  </dgm:ptLst>
  <dgm:cxnLst>
    <dgm:cxn modelId="{F2673901-DBFC-4EF7-99B8-74BBF1F0AE3E}" type="presOf" srcId="{97C62965-2136-4EC9-AA96-21A29BEC63B5}" destId="{AA51C897-FCFD-41F7-9574-A132F9D58E03}" srcOrd="0" destOrd="0" presId="urn:microsoft.com/office/officeart/2005/8/layout/default"/>
    <dgm:cxn modelId="{60564712-0EDB-47F9-ADD8-5419209184E8}" srcId="{89AA6793-58E2-477C-8F9F-6B079CA7FD81}" destId="{516C8E31-6D0B-4D5F-85A9-07F0BBEB3C2A}" srcOrd="5" destOrd="0" parTransId="{B15B8CAB-68FA-44D8-A3F7-E0DB45CE556F}" sibTransId="{503F486C-E786-404D-82A9-DA4B6C64C11D}"/>
    <dgm:cxn modelId="{57266614-87CC-4C33-88A0-E6DAAC9D9D1F}" type="presOf" srcId="{DD327EAB-15FC-43BA-9A58-BC85B010F61C}" destId="{64AE635C-139F-4578-B153-C05830460A26}" srcOrd="0" destOrd="0" presId="urn:microsoft.com/office/officeart/2005/8/layout/default"/>
    <dgm:cxn modelId="{78C36B1E-7194-4F41-BF4B-2058307760D1}" srcId="{89AA6793-58E2-477C-8F9F-6B079CA7FD81}" destId="{D6B88CD1-77CA-47AB-AAF5-24BEB6ACCDF3}" srcOrd="9" destOrd="0" parTransId="{1E55B6AA-C96A-4623-878E-72D70700406E}" sibTransId="{9F1ACE25-26CF-4D1B-96E7-DA1B371221B8}"/>
    <dgm:cxn modelId="{8A89D41F-B832-403A-9509-24324C26CB2A}" srcId="{89AA6793-58E2-477C-8F9F-6B079CA7FD81}" destId="{E7C955D0-64A0-445E-B773-2DC70077FDD6}" srcOrd="1" destOrd="0" parTransId="{3EFF2F17-6F97-4829-AB64-37EA6A41AEF8}" sibTransId="{5C0B6A27-D8A0-4000-9A05-77241B6EEAED}"/>
    <dgm:cxn modelId="{3F3A2438-E90E-4909-B1EF-143006566EB0}" type="presOf" srcId="{76B42A65-6CFC-41B6-9AA0-AE27E04465EA}" destId="{49364399-449D-4A2F-BE5E-89AC7A671DE0}"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C8A6F4B-37B2-4523-AA7F-9D034A366D0C}" type="presOf" srcId="{E7C955D0-64A0-445E-B773-2DC70077FDD6}" destId="{0567FA1A-9722-4067-BD21-7C7CE50D0487}" srcOrd="0" destOrd="0" presId="urn:microsoft.com/office/officeart/2005/8/layout/default"/>
    <dgm:cxn modelId="{48068A72-A2EE-4CF0-91B7-B1842BDBCC5C}" srcId="{89AA6793-58E2-477C-8F9F-6B079CA7FD81}" destId="{1C225AC4-FD1D-4CA9-B621-86B7D5C0D40F}" srcOrd="8" destOrd="0" parTransId="{DC2C7CC3-5068-4A37-8E8E-19E543EACAA0}" sibTransId="{F602D7C1-E6DE-4D20-9C02-E03C311E496E}"/>
    <dgm:cxn modelId="{E2B1CF7E-74E4-47B5-A0DC-9F6F1923B179}" type="presOf" srcId="{D6B88CD1-77CA-47AB-AAF5-24BEB6ACCDF3}" destId="{547605AE-402E-4E11-9E24-FEA86E479FDE}" srcOrd="0" destOrd="0" presId="urn:microsoft.com/office/officeart/2005/8/layout/default"/>
    <dgm:cxn modelId="{F20E0193-EF80-442C-81E7-051EB6662665}" srcId="{89AA6793-58E2-477C-8F9F-6B079CA7FD81}" destId="{ABF36597-4609-4D35-BA24-A27AB378310C}" srcOrd="7" destOrd="0" parTransId="{4C8E6824-0F92-4BD1-99CA-231DD1FB0FEF}" sibTransId="{24ECA9E6-19EA-426E-88FA-AD4E6BEC8383}"/>
    <dgm:cxn modelId="{6AF6AA96-F98B-49F5-A087-10A9821AF90B}" srcId="{89AA6793-58E2-477C-8F9F-6B079CA7FD81}" destId="{76B42A65-6CFC-41B6-9AA0-AE27E04465EA}" srcOrd="4" destOrd="0" parTransId="{32B14C8B-1507-4205-B7BA-59314C9F1D70}" sibTransId="{31F308DF-D2CB-47B7-A664-51EC346ECB4C}"/>
    <dgm:cxn modelId="{2361F096-E342-4D2E-9DAD-653B4F00E1B9}" srcId="{89AA6793-58E2-477C-8F9F-6B079CA7FD81}" destId="{97C62965-2136-4EC9-AA96-21A29BEC63B5}" srcOrd="6" destOrd="0" parTransId="{16C7B115-6778-4E2D-A077-0FAD482E3A0A}" sibTransId="{0130B385-2A14-41C9-9246-DE6B41DA39FF}"/>
    <dgm:cxn modelId="{03681E99-5A26-4D23-BA42-13EDD0B2A3E4}" type="presOf" srcId="{1C225AC4-FD1D-4CA9-B621-86B7D5C0D40F}" destId="{4B61E9B7-FC48-405D-9EE4-7253CD05F035}" srcOrd="0" destOrd="0" presId="urn:microsoft.com/office/officeart/2005/8/layout/default"/>
    <dgm:cxn modelId="{5D8D43B4-A973-42F7-A45C-FE1A90F306E9}" srcId="{89AA6793-58E2-477C-8F9F-6B079CA7FD81}" destId="{DD327EAB-15FC-43BA-9A58-BC85B010F61C}" srcOrd="2" destOrd="0" parTransId="{EEBD9CD8-2ADB-4BF6-A36B-34EF3AE231DD}" sibTransId="{31031ACC-4C24-4D48-AF30-15CE978DDC53}"/>
    <dgm:cxn modelId="{325314C2-4DDD-41B5-8C27-EAA9CC3401AA}" type="presOf" srcId="{516C8E31-6D0B-4D5F-85A9-07F0BBEB3C2A}" destId="{17A7E635-9CB5-4A30-9FCE-F980EFA4E942}" srcOrd="0" destOrd="0" presId="urn:microsoft.com/office/officeart/2005/8/layout/default"/>
    <dgm:cxn modelId="{FAB6C5D2-E48E-4B7D-BFF5-1FE8B74B27E2}" type="presOf" srcId="{95A27B61-DF33-41BB-A5FE-70CBA5E917A0}" destId="{B8177799-26E0-41F1-9AC4-8CFD1D91B05A}"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BCAE01EC-5C33-456E-BE65-A2A3CBD10A12}" srcId="{89AA6793-58E2-477C-8F9F-6B079CA7FD81}" destId="{CCF09ECA-8B92-451A-83FD-38EB8225ADFA}" srcOrd="3" destOrd="0" parTransId="{CFDD8CA1-90CE-470D-96A1-41FA3024ECC2}" sibTransId="{769EA6FE-992F-43CB-94F2-4F54AC8BF68B}"/>
    <dgm:cxn modelId="{204A60FC-83AD-4B5D-B7F9-9B2978ADC0F1}" type="presOf" srcId="{CCF09ECA-8B92-451A-83FD-38EB8225ADFA}" destId="{EDD25F17-7E62-4276-A779-CF8F12F81F98}"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394AA8F2-1EAD-4D71-A334-AAD5B1ED82BE}" type="presParOf" srcId="{89C93680-5E77-41F8-85FE-1EE6E6A3D4C5}" destId="{0567FA1A-9722-4067-BD21-7C7CE50D0487}" srcOrd="2" destOrd="0" presId="urn:microsoft.com/office/officeart/2005/8/layout/default"/>
    <dgm:cxn modelId="{4B66775E-5F7A-4805-84E9-A5EABD1C1935}" type="presParOf" srcId="{89C93680-5E77-41F8-85FE-1EE6E6A3D4C5}" destId="{7736133B-6ED5-4916-87A4-6ABA661E9423}"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42E244B2-5578-41C4-8A0D-FE391179FE26}" type="presParOf" srcId="{89C93680-5E77-41F8-85FE-1EE6E6A3D4C5}" destId="{EDD25F17-7E62-4276-A779-CF8F12F81F98}" srcOrd="6" destOrd="0" presId="urn:microsoft.com/office/officeart/2005/8/layout/default"/>
    <dgm:cxn modelId="{49840AB8-3862-4272-87D1-78E08DA89688}" type="presParOf" srcId="{89C93680-5E77-41F8-85FE-1EE6E6A3D4C5}" destId="{494F0CEE-4BF1-4E12-9D4C-AC863A623483}" srcOrd="7" destOrd="0" presId="urn:microsoft.com/office/officeart/2005/8/layout/default"/>
    <dgm:cxn modelId="{31C5A21D-45FD-4FFB-8B96-74CD16D9668E}" type="presParOf" srcId="{89C93680-5E77-41F8-85FE-1EE6E6A3D4C5}" destId="{49364399-449D-4A2F-BE5E-89AC7A671DE0}" srcOrd="8" destOrd="0" presId="urn:microsoft.com/office/officeart/2005/8/layout/default"/>
    <dgm:cxn modelId="{BF14B1D1-6E8B-49A7-93A8-03B72EDD6AB7}" type="presParOf" srcId="{89C93680-5E77-41F8-85FE-1EE6E6A3D4C5}" destId="{319E82F5-0D83-4045-867B-7DF4DD4F4749}" srcOrd="9" destOrd="0" presId="urn:microsoft.com/office/officeart/2005/8/layout/default"/>
    <dgm:cxn modelId="{5BAD1CC0-295A-4CBF-A606-C9BC1EF3F71D}" type="presParOf" srcId="{89C93680-5E77-41F8-85FE-1EE6E6A3D4C5}" destId="{17A7E635-9CB5-4A30-9FCE-F980EFA4E942}" srcOrd="10" destOrd="0" presId="urn:microsoft.com/office/officeart/2005/8/layout/default"/>
    <dgm:cxn modelId="{B60E3BE5-89B9-44A1-A21A-9A4E25D3A954}" type="presParOf" srcId="{89C93680-5E77-41F8-85FE-1EE6E6A3D4C5}" destId="{002E5F87-2B6A-482A-88DB-42A52578745C}" srcOrd="11" destOrd="0" presId="urn:microsoft.com/office/officeart/2005/8/layout/default"/>
    <dgm:cxn modelId="{E195EEB6-DDD8-41AB-BCC1-17186E0B5F6F}" type="presParOf" srcId="{89C93680-5E77-41F8-85FE-1EE6E6A3D4C5}" destId="{AA51C897-FCFD-41F7-9574-A132F9D58E03}" srcOrd="12" destOrd="0" presId="urn:microsoft.com/office/officeart/2005/8/layout/default"/>
    <dgm:cxn modelId="{4D37772E-C0CB-4EB9-9214-B6CBC9C5A4B6}" type="presParOf" srcId="{89C93680-5E77-41F8-85FE-1EE6E6A3D4C5}" destId="{D435AF61-7C92-438D-92D0-50D465830D05}" srcOrd="13" destOrd="0" presId="urn:microsoft.com/office/officeart/2005/8/layout/default"/>
    <dgm:cxn modelId="{B949694F-C6A8-4883-BE6D-DD7CC4825A7F}" type="presParOf" srcId="{89C93680-5E77-41F8-85FE-1EE6E6A3D4C5}" destId="{6C4D10BB-ED5D-426A-9C4D-A2D87D8D74FD}" srcOrd="14" destOrd="0" presId="urn:microsoft.com/office/officeart/2005/8/layout/default"/>
    <dgm:cxn modelId="{D0FD8C4D-795A-41ED-80A0-42E59053992E}" type="presParOf" srcId="{89C93680-5E77-41F8-85FE-1EE6E6A3D4C5}" destId="{385D1757-DFAB-4278-8433-EC1F152036EF}" srcOrd="15" destOrd="0" presId="urn:microsoft.com/office/officeart/2005/8/layout/default"/>
    <dgm:cxn modelId="{645B0499-6759-4E1F-B4A4-1847982D9FDD}" type="presParOf" srcId="{89C93680-5E77-41F8-85FE-1EE6E6A3D4C5}" destId="{4B61E9B7-FC48-405D-9EE4-7253CD05F035}" srcOrd="16" destOrd="0" presId="urn:microsoft.com/office/officeart/2005/8/layout/default"/>
    <dgm:cxn modelId="{F49D0169-3CB4-4F0E-A947-54C92CD2DD52}" type="presParOf" srcId="{89C93680-5E77-41F8-85FE-1EE6E6A3D4C5}" destId="{58EE6237-94E6-4E34-9274-E63A8001C4B4}" srcOrd="17" destOrd="0" presId="urn:microsoft.com/office/officeart/2005/8/layout/default"/>
    <dgm:cxn modelId="{6E134AFC-DF39-4AA4-9AEA-442940531BB4}" type="presParOf" srcId="{89C93680-5E77-41F8-85FE-1EE6E6A3D4C5}" destId="{547605AE-402E-4E11-9E24-FEA86E479FD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371474"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Sad</a:t>
          </a:r>
          <a:endParaRPr lang="en-CA" sz="2200" b="0" kern="1200" dirty="0">
            <a:solidFill>
              <a:schemeClr val="tx2"/>
            </a:solidFill>
          </a:endParaRPr>
        </a:p>
      </dsp:txBody>
      <dsp:txXfrm>
        <a:off x="371474" y="1984"/>
        <a:ext cx="2089546" cy="1253728"/>
      </dsp:txXfrm>
    </dsp:sp>
    <dsp:sp modelId="{D8A0B89C-401F-4248-A4C1-4190EF1FF05D}">
      <dsp:nvSpPr>
        <dsp:cNvPr id="0" name=""/>
        <dsp:cNvSpPr/>
      </dsp:nvSpPr>
      <dsp:spPr>
        <a:xfrm>
          <a:off x="2669976"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Anxious</a:t>
          </a:r>
          <a:endParaRPr lang="en-CA" sz="2200" b="0" kern="1200" dirty="0">
            <a:solidFill>
              <a:schemeClr val="tx2"/>
            </a:solidFill>
          </a:endParaRPr>
        </a:p>
      </dsp:txBody>
      <dsp:txXfrm>
        <a:off x="2669976" y="1984"/>
        <a:ext cx="2089546" cy="1253728"/>
      </dsp:txXfrm>
    </dsp:sp>
    <dsp:sp modelId="{64AE635C-139F-4578-B153-C05830460A26}">
      <dsp:nvSpPr>
        <dsp:cNvPr id="0" name=""/>
        <dsp:cNvSpPr/>
      </dsp:nvSpPr>
      <dsp:spPr>
        <a:xfrm>
          <a:off x="4968478"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Angry</a:t>
          </a:r>
          <a:endParaRPr lang="en-CA" sz="2200" b="0" kern="1200" dirty="0">
            <a:solidFill>
              <a:schemeClr val="tx2"/>
            </a:solidFill>
          </a:endParaRPr>
        </a:p>
      </dsp:txBody>
      <dsp:txXfrm>
        <a:off x="4968478" y="1984"/>
        <a:ext cx="2089546" cy="1253728"/>
      </dsp:txXfrm>
    </dsp:sp>
    <dsp:sp modelId="{70442005-8569-483B-9A4E-294EBFB33D1B}">
      <dsp:nvSpPr>
        <dsp:cNvPr id="0" name=""/>
        <dsp:cNvSpPr/>
      </dsp:nvSpPr>
      <dsp:spPr>
        <a:xfrm>
          <a:off x="371474"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Alone</a:t>
          </a:r>
          <a:endParaRPr lang="en-CA" sz="2200" b="0" kern="1200" dirty="0">
            <a:solidFill>
              <a:schemeClr val="tx2"/>
            </a:solidFill>
          </a:endParaRPr>
        </a:p>
      </dsp:txBody>
      <dsp:txXfrm>
        <a:off x="371474" y="1464667"/>
        <a:ext cx="2089546" cy="1253728"/>
      </dsp:txXfrm>
    </dsp:sp>
    <dsp:sp modelId="{41059BE9-4B24-453B-9199-FE0B9FAADA13}">
      <dsp:nvSpPr>
        <dsp:cNvPr id="0" name=""/>
        <dsp:cNvSpPr/>
      </dsp:nvSpPr>
      <dsp:spPr>
        <a:xfrm>
          <a:off x="2669976"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Taking big risks</a:t>
          </a:r>
          <a:endParaRPr lang="en-CA" sz="2200" b="0" kern="1200" dirty="0">
            <a:solidFill>
              <a:schemeClr val="tx2"/>
            </a:solidFill>
          </a:endParaRPr>
        </a:p>
      </dsp:txBody>
      <dsp:txXfrm>
        <a:off x="2669976" y="1464667"/>
        <a:ext cx="2089546" cy="1253728"/>
      </dsp:txXfrm>
    </dsp:sp>
    <dsp:sp modelId="{6C4D10BB-ED5D-426A-9C4D-A2D87D8D74FD}">
      <dsp:nvSpPr>
        <dsp:cNvPr id="0" name=""/>
        <dsp:cNvSpPr/>
      </dsp:nvSpPr>
      <dsp:spPr>
        <a:xfrm>
          <a:off x="4968478"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Hurting themselves or others </a:t>
          </a:r>
          <a:endParaRPr lang="en-CA" sz="2200" b="0" kern="1200" dirty="0">
            <a:solidFill>
              <a:schemeClr val="tx2"/>
            </a:solidFill>
          </a:endParaRPr>
        </a:p>
      </dsp:txBody>
      <dsp:txXfrm>
        <a:off x="4968478" y="1464667"/>
        <a:ext cx="2089546" cy="1253728"/>
      </dsp:txXfrm>
    </dsp:sp>
    <dsp:sp modelId="{1F7ED37B-3518-407C-B000-67D441D7979F}">
      <dsp:nvSpPr>
        <dsp:cNvPr id="0" name=""/>
        <dsp:cNvSpPr/>
      </dsp:nvSpPr>
      <dsp:spPr>
        <a:xfrm>
          <a:off x="2669976" y="2927350"/>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Using drugs and alcohol </a:t>
          </a:r>
          <a:endParaRPr lang="en-CA" sz="2200" b="0" kern="1200" dirty="0">
            <a:solidFill>
              <a:schemeClr val="tx2"/>
            </a:solidFill>
          </a:endParaRPr>
        </a:p>
      </dsp:txBody>
      <dsp:txXfrm>
        <a:off x="2669976" y="2927350"/>
        <a:ext cx="2089546" cy="1253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Are you okay?</a:t>
          </a:r>
          <a:endParaRPr lang="en-CA" sz="2200" b="0" kern="1200" dirty="0">
            <a:solidFill>
              <a:schemeClr val="tx2"/>
            </a:solidFill>
          </a:endParaRPr>
        </a:p>
      </dsp:txBody>
      <dsp:txXfrm>
        <a:off x="0" y="1"/>
        <a:ext cx="2321718" cy="1393031"/>
      </dsp:txXfrm>
    </dsp:sp>
    <dsp:sp modelId="{64AE635C-139F-4578-B153-C05830460A26}">
      <dsp:nvSpPr>
        <dsp:cNvPr id="0" name=""/>
        <dsp:cNvSpPr/>
      </dsp:nvSpPr>
      <dsp:spPr>
        <a:xfrm>
          <a:off x="255389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Can I help?</a:t>
          </a:r>
          <a:endParaRPr lang="en-CA" sz="2200" b="0" kern="1200" dirty="0">
            <a:solidFill>
              <a:schemeClr val="tx2"/>
            </a:solidFill>
          </a:endParaRPr>
        </a:p>
      </dsp:txBody>
      <dsp:txXfrm>
        <a:off x="2553890" y="1"/>
        <a:ext cx="2321718" cy="1393031"/>
      </dsp:txXfrm>
    </dsp:sp>
    <dsp:sp modelId="{41059BE9-4B24-453B-9199-FE0B9FAADA13}">
      <dsp:nvSpPr>
        <dsp:cNvPr id="0" name=""/>
        <dsp:cNvSpPr/>
      </dsp:nvSpPr>
      <dsp:spPr>
        <a:xfrm>
          <a:off x="5107781"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calm</a:t>
          </a:r>
          <a:endParaRPr lang="en-CA" sz="2200" b="0" kern="1200" dirty="0">
            <a:solidFill>
              <a:schemeClr val="tx2"/>
            </a:solidFill>
          </a:endParaRPr>
        </a:p>
      </dsp:txBody>
      <dsp:txXfrm>
        <a:off x="5107781" y="1"/>
        <a:ext cx="2321718" cy="1393031"/>
      </dsp:txXfrm>
    </dsp:sp>
    <dsp:sp modelId="{6C4D10BB-ED5D-426A-9C4D-A2D87D8D74FD}">
      <dsp:nvSpPr>
        <dsp:cNvPr id="0" name=""/>
        <dsp:cNvSpPr/>
      </dsp:nvSpPr>
      <dsp:spPr>
        <a:xfrm>
          <a:off x="127694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open</a:t>
          </a:r>
          <a:endParaRPr lang="en-CA" sz="2200" b="0" kern="1200" dirty="0">
            <a:solidFill>
              <a:schemeClr val="tx2"/>
            </a:solidFill>
          </a:endParaRPr>
        </a:p>
      </dsp:txBody>
      <dsp:txXfrm>
        <a:off x="1276945" y="1625205"/>
        <a:ext cx="2321718" cy="1393031"/>
      </dsp:txXfrm>
    </dsp:sp>
    <dsp:sp modelId="{1F7ED37B-3518-407C-B000-67D441D7979F}">
      <dsp:nvSpPr>
        <dsp:cNvPr id="0" name=""/>
        <dsp:cNvSpPr/>
      </dsp:nvSpPr>
      <dsp:spPr>
        <a:xfrm>
          <a:off x="383083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Listen without judgment</a:t>
          </a:r>
          <a:endParaRPr lang="en-CA" sz="2200" b="0" kern="1200" dirty="0">
            <a:solidFill>
              <a:schemeClr val="tx2"/>
            </a:solidFill>
          </a:endParaRPr>
        </a:p>
      </dsp:txBody>
      <dsp:txXfrm>
        <a:off x="3830835" y="1625205"/>
        <a:ext cx="2321718"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1232"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Cadet / JCR Leaders</a:t>
          </a:r>
          <a:endParaRPr lang="en-CA" sz="2200" b="0" kern="1200" dirty="0">
            <a:solidFill>
              <a:schemeClr val="tx2"/>
            </a:solidFill>
          </a:endParaRPr>
        </a:p>
      </dsp:txBody>
      <dsp:txXfrm>
        <a:off x="1232" y="5"/>
        <a:ext cx="2249165" cy="1349499"/>
      </dsp:txXfrm>
    </dsp:sp>
    <dsp:sp modelId="{64AE635C-139F-4578-B153-C05830460A26}">
      <dsp:nvSpPr>
        <dsp:cNvPr id="0" name=""/>
        <dsp:cNvSpPr/>
      </dsp:nvSpPr>
      <dsp:spPr>
        <a:xfrm>
          <a:off x="2475313"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Parents / Caregivers</a:t>
          </a:r>
          <a:endParaRPr lang="en-CA" sz="2200" b="0" kern="1200" dirty="0">
            <a:solidFill>
              <a:schemeClr val="tx2"/>
            </a:solidFill>
          </a:endParaRPr>
        </a:p>
      </dsp:txBody>
      <dsp:txXfrm>
        <a:off x="2475313" y="5"/>
        <a:ext cx="2249165" cy="1349499"/>
      </dsp:txXfrm>
    </dsp:sp>
    <dsp:sp modelId="{41059BE9-4B24-453B-9199-FE0B9FAADA13}">
      <dsp:nvSpPr>
        <dsp:cNvPr id="0" name=""/>
        <dsp:cNvSpPr/>
      </dsp:nvSpPr>
      <dsp:spPr>
        <a:xfrm>
          <a:off x="4949395" y="5"/>
          <a:ext cx="2478872"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Counsellors /</a:t>
          </a:r>
          <a:br>
            <a:rPr lang="en-US" sz="2200" b="0" kern="1200" dirty="0">
              <a:solidFill>
                <a:schemeClr val="tx2"/>
              </a:solidFill>
            </a:rPr>
          </a:br>
          <a:r>
            <a:rPr lang="en-US" sz="2200" b="0" kern="1200" dirty="0">
              <a:solidFill>
                <a:schemeClr val="tx2"/>
              </a:solidFill>
            </a:rPr>
            <a:t>Teachers</a:t>
          </a:r>
          <a:endParaRPr lang="en-CA" sz="2200" b="0" kern="1200" dirty="0">
            <a:solidFill>
              <a:schemeClr val="tx2"/>
            </a:solidFill>
          </a:endParaRPr>
        </a:p>
      </dsp:txBody>
      <dsp:txXfrm>
        <a:off x="4949395" y="5"/>
        <a:ext cx="2478872" cy="1349499"/>
      </dsp:txXfrm>
    </dsp:sp>
    <dsp:sp modelId="{6C4D10BB-ED5D-426A-9C4D-A2D87D8D74FD}">
      <dsp:nvSpPr>
        <dsp:cNvPr id="0" name=""/>
        <dsp:cNvSpPr/>
      </dsp:nvSpPr>
      <dsp:spPr>
        <a:xfrm>
          <a:off x="1353126"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Friends</a:t>
          </a:r>
          <a:endParaRPr lang="en-CA" sz="2200" b="0" kern="1200" dirty="0">
            <a:solidFill>
              <a:schemeClr val="tx2"/>
            </a:solidFill>
          </a:endParaRPr>
        </a:p>
      </dsp:txBody>
      <dsp:txXfrm>
        <a:off x="1353126" y="1574421"/>
        <a:ext cx="2249165" cy="1349499"/>
      </dsp:txXfrm>
    </dsp:sp>
    <dsp:sp modelId="{1F7ED37B-3518-407C-B000-67D441D7979F}">
      <dsp:nvSpPr>
        <dsp:cNvPr id="0" name=""/>
        <dsp:cNvSpPr/>
      </dsp:nvSpPr>
      <dsp:spPr>
        <a:xfrm>
          <a:off x="3827208"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Kids Help Phone</a:t>
          </a:r>
          <a:endParaRPr lang="en-CA" sz="2200" b="0" kern="1200" dirty="0">
            <a:solidFill>
              <a:schemeClr val="tx2"/>
            </a:solidFill>
          </a:endParaRPr>
        </a:p>
      </dsp:txBody>
      <dsp:txXfrm>
        <a:off x="3827208" y="1574421"/>
        <a:ext cx="2249165" cy="1349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34290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Journal</a:t>
          </a:r>
          <a:endParaRPr lang="en-CA" sz="2000" b="0" kern="1200" dirty="0">
            <a:solidFill>
              <a:schemeClr val="tx2"/>
            </a:solidFill>
          </a:endParaRPr>
        </a:p>
      </dsp:txBody>
      <dsp:txXfrm>
        <a:off x="0" y="342902"/>
        <a:ext cx="1726778" cy="1036066"/>
      </dsp:txXfrm>
    </dsp:sp>
    <dsp:sp modelId="{0567FA1A-9722-4067-BD21-7C7CE50D0487}">
      <dsp:nvSpPr>
        <dsp:cNvPr id="0" name=""/>
        <dsp:cNvSpPr/>
      </dsp:nvSpPr>
      <dsp:spPr>
        <a:xfrm>
          <a:off x="1901632"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Music</a:t>
          </a:r>
          <a:endParaRPr lang="en-CA" sz="2000" b="0" kern="1200" dirty="0">
            <a:solidFill>
              <a:schemeClr val="tx2"/>
            </a:solidFill>
          </a:endParaRPr>
        </a:p>
      </dsp:txBody>
      <dsp:txXfrm>
        <a:off x="1901632" y="364753"/>
        <a:ext cx="1726778" cy="1036066"/>
      </dsp:txXfrm>
    </dsp:sp>
    <dsp:sp modelId="{64AE635C-139F-4578-B153-C05830460A26}">
      <dsp:nvSpPr>
        <dsp:cNvPr id="0" name=""/>
        <dsp:cNvSpPr/>
      </dsp:nvSpPr>
      <dsp:spPr>
        <a:xfrm>
          <a:off x="3801088"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Sports / Exercise</a:t>
          </a:r>
        </a:p>
      </dsp:txBody>
      <dsp:txXfrm>
        <a:off x="3801088" y="364753"/>
        <a:ext cx="1726778" cy="1036066"/>
      </dsp:txXfrm>
    </dsp:sp>
    <dsp:sp modelId="{EDD25F17-7E62-4276-A779-CF8F12F81F98}">
      <dsp:nvSpPr>
        <dsp:cNvPr id="0" name=""/>
        <dsp:cNvSpPr/>
      </dsp:nvSpPr>
      <dsp:spPr>
        <a:xfrm>
          <a:off x="5700545"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Time with animals</a:t>
          </a:r>
        </a:p>
      </dsp:txBody>
      <dsp:txXfrm>
        <a:off x="5700545" y="364753"/>
        <a:ext cx="1726778" cy="1036066"/>
      </dsp:txXfrm>
    </dsp:sp>
    <dsp:sp modelId="{49364399-449D-4A2F-BE5E-89AC7A671DE0}">
      <dsp:nvSpPr>
        <dsp:cNvPr id="0" name=""/>
        <dsp:cNvSpPr/>
      </dsp:nvSpPr>
      <dsp:spPr>
        <a:xfrm>
          <a:off x="2176"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Video / Movie theatre</a:t>
          </a:r>
        </a:p>
      </dsp:txBody>
      <dsp:txXfrm>
        <a:off x="2176" y="1573498"/>
        <a:ext cx="1726778" cy="1036066"/>
      </dsp:txXfrm>
    </dsp:sp>
    <dsp:sp modelId="{17A7E635-9CB5-4A30-9FCE-F980EFA4E942}">
      <dsp:nvSpPr>
        <dsp:cNvPr id="0" name=""/>
        <dsp:cNvSpPr/>
      </dsp:nvSpPr>
      <dsp:spPr>
        <a:xfrm>
          <a:off x="1901632"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Hunt / Hike / Nature</a:t>
          </a:r>
        </a:p>
      </dsp:txBody>
      <dsp:txXfrm>
        <a:off x="1901632" y="1573498"/>
        <a:ext cx="1726778" cy="1036066"/>
      </dsp:txXfrm>
    </dsp:sp>
    <dsp:sp modelId="{AA51C897-FCFD-41F7-9574-A132F9D58E03}">
      <dsp:nvSpPr>
        <dsp:cNvPr id="0" name=""/>
        <dsp:cNvSpPr/>
      </dsp:nvSpPr>
      <dsp:spPr>
        <a:xfrm>
          <a:off x="3801088"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0" kern="1200" dirty="0">
              <a:solidFill>
                <a:schemeClr val="tx2"/>
              </a:solidFill>
            </a:rPr>
            <a:t>Bead / </a:t>
          </a:r>
        </a:p>
        <a:p>
          <a:pPr marL="0" lvl="0" indent="0" algn="ctr" defTabSz="889000">
            <a:lnSpc>
              <a:spcPct val="90000"/>
            </a:lnSpc>
            <a:spcBef>
              <a:spcPct val="0"/>
            </a:spcBef>
            <a:spcAft>
              <a:spcPts val="0"/>
            </a:spcAft>
            <a:buNone/>
          </a:pPr>
          <a:r>
            <a:rPr lang="en-US" sz="2000" b="0" kern="1200" dirty="0">
              <a:solidFill>
                <a:schemeClr val="tx2"/>
              </a:solidFill>
            </a:rPr>
            <a:t>Sew / </a:t>
          </a:r>
        </a:p>
        <a:p>
          <a:pPr marL="0" lvl="0" indent="0" algn="ctr" defTabSz="889000">
            <a:lnSpc>
              <a:spcPct val="90000"/>
            </a:lnSpc>
            <a:spcBef>
              <a:spcPct val="0"/>
            </a:spcBef>
            <a:spcAft>
              <a:spcPct val="35000"/>
            </a:spcAft>
            <a:buNone/>
          </a:pPr>
          <a:r>
            <a:rPr lang="en-US" sz="2000" b="0" kern="1200" dirty="0">
              <a:solidFill>
                <a:schemeClr val="tx2"/>
              </a:solidFill>
            </a:rPr>
            <a:t>Draw / Poetry</a:t>
          </a:r>
        </a:p>
      </dsp:txBody>
      <dsp:txXfrm>
        <a:off x="3801088" y="1573498"/>
        <a:ext cx="1726778" cy="1036066"/>
      </dsp:txXfrm>
    </dsp:sp>
    <dsp:sp modelId="{6C4D10BB-ED5D-426A-9C4D-A2D87D8D74FD}">
      <dsp:nvSpPr>
        <dsp:cNvPr id="0" name=""/>
        <dsp:cNvSpPr/>
      </dsp:nvSpPr>
      <dsp:spPr>
        <a:xfrm>
          <a:off x="5700545"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Eat healthy</a:t>
          </a:r>
          <a:endParaRPr lang="en-CA" sz="2000" b="0" kern="1200" dirty="0">
            <a:solidFill>
              <a:schemeClr val="tx2"/>
            </a:solidFill>
          </a:endParaRPr>
        </a:p>
      </dsp:txBody>
      <dsp:txXfrm>
        <a:off x="5700545" y="1573498"/>
        <a:ext cx="1726778" cy="1036066"/>
      </dsp:txXfrm>
    </dsp:sp>
    <dsp:sp modelId="{4B61E9B7-FC48-405D-9EE4-7253CD05F035}">
      <dsp:nvSpPr>
        <dsp:cNvPr id="0" name=""/>
        <dsp:cNvSpPr/>
      </dsp:nvSpPr>
      <dsp:spPr>
        <a:xfrm>
          <a:off x="1901632"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Socialize</a:t>
          </a:r>
          <a:endParaRPr lang="en-CA" sz="2000" b="0" kern="1200" dirty="0">
            <a:solidFill>
              <a:schemeClr val="tx2"/>
            </a:solidFill>
          </a:endParaRPr>
        </a:p>
      </dsp:txBody>
      <dsp:txXfrm>
        <a:off x="1901632" y="2782242"/>
        <a:ext cx="1726778" cy="1036066"/>
      </dsp:txXfrm>
    </dsp:sp>
    <dsp:sp modelId="{547605AE-402E-4E11-9E24-FEA86E479FDE}">
      <dsp:nvSpPr>
        <dsp:cNvPr id="0" name=""/>
        <dsp:cNvSpPr/>
      </dsp:nvSpPr>
      <dsp:spPr>
        <a:xfrm>
          <a:off x="3801088"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Talk to family and friends</a:t>
          </a:r>
          <a:endParaRPr lang="en-CA" sz="2000" b="0" kern="1200" dirty="0">
            <a:solidFill>
              <a:schemeClr val="tx2"/>
            </a:solidFill>
          </a:endParaRPr>
        </a:p>
      </dsp:txBody>
      <dsp:txXfrm>
        <a:off x="3801088" y="2782242"/>
        <a:ext cx="1726778" cy="10360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102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4982FD-C645-0C4C-8CCE-98FAFABA3A37}" type="slidenum">
              <a:rPr lang="en-CA"/>
              <a:pPr/>
              <a:t>‹#›</a:t>
            </a:fld>
            <a:endParaRPr lang="en-CA" dirty="0"/>
          </a:p>
        </p:txBody>
      </p:sp>
    </p:spTree>
    <p:extLst>
      <p:ext uri="{BB962C8B-B14F-4D97-AF65-F5344CB8AC3E}">
        <p14:creationId xmlns:p14="http://schemas.microsoft.com/office/powerpoint/2010/main" val="394690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530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21B9B1-EA91-1942-A99A-6D80D0C03D38}" type="slidenum">
              <a:rPr lang="en-CA"/>
              <a:pPr/>
              <a:t>‹#›</a:t>
            </a:fld>
            <a:endParaRPr lang="en-CA" dirty="0"/>
          </a:p>
        </p:txBody>
      </p:sp>
    </p:spTree>
    <p:extLst>
      <p:ext uri="{BB962C8B-B14F-4D97-AF65-F5344CB8AC3E}">
        <p14:creationId xmlns:p14="http://schemas.microsoft.com/office/powerpoint/2010/main" val="167737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B21B9B1-EA91-1942-A99A-6D80D0C03D38}" type="slidenum">
              <a:rPr lang="en-CA" smtClean="0"/>
              <a:pPr/>
              <a:t>1</a:t>
            </a:fld>
            <a:endParaRPr lang="en-CA" dirty="0"/>
          </a:p>
        </p:txBody>
      </p:sp>
    </p:spTree>
    <p:extLst>
      <p:ext uri="{BB962C8B-B14F-4D97-AF65-F5344CB8AC3E}">
        <p14:creationId xmlns:p14="http://schemas.microsoft.com/office/powerpoint/2010/main" val="247343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dirty="0"/>
              <a:t>We want to ensure you are using healthy coping mechanism to deal with your stress.</a:t>
            </a:r>
          </a:p>
          <a:p>
            <a:r>
              <a:rPr lang="en-US" dirty="0"/>
              <a:t>What are some healthy ways to deal with stress?  Have the players brainstorm a list then read out the ones on the PP.</a:t>
            </a:r>
            <a:endParaRPr lang="en-CA" b="0" u="none"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27721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09" indent="-285734" eaLnBrk="0" hangingPunct="0">
              <a:defRPr>
                <a:solidFill>
                  <a:schemeClr val="tx1"/>
                </a:solidFill>
                <a:latin typeface="Arial" charset="0"/>
                <a:ea typeface="Arial" charset="0"/>
                <a:cs typeface="Arial" charset="0"/>
              </a:defRPr>
            </a:lvl2pPr>
            <a:lvl3pPr marL="1142937" indent="-228587" eaLnBrk="0" hangingPunct="0">
              <a:defRPr>
                <a:solidFill>
                  <a:schemeClr val="tx1"/>
                </a:solidFill>
                <a:latin typeface="Arial" charset="0"/>
                <a:ea typeface="Arial" charset="0"/>
                <a:cs typeface="Arial" charset="0"/>
              </a:defRPr>
            </a:lvl3pPr>
            <a:lvl4pPr marL="1600111" indent="-228587" eaLnBrk="0" hangingPunct="0">
              <a:defRPr>
                <a:solidFill>
                  <a:schemeClr val="tx1"/>
                </a:solidFill>
                <a:latin typeface="Arial" charset="0"/>
                <a:ea typeface="Arial" charset="0"/>
                <a:cs typeface="Arial" charset="0"/>
              </a:defRPr>
            </a:lvl4pPr>
            <a:lvl5pPr marL="2057287" indent="-228587" eaLnBrk="0" hangingPunct="0">
              <a:defRPr>
                <a:solidFill>
                  <a:schemeClr val="tx1"/>
                </a:solidFill>
                <a:latin typeface="Arial" charset="0"/>
                <a:ea typeface="Arial" charset="0"/>
                <a:cs typeface="Arial" charset="0"/>
              </a:defRPr>
            </a:lvl5pPr>
            <a:lvl6pPr marL="2514461" indent="-228587" eaLnBrk="0" fontAlgn="base" hangingPunct="0">
              <a:spcBef>
                <a:spcPct val="0"/>
              </a:spcBef>
              <a:spcAft>
                <a:spcPct val="0"/>
              </a:spcAft>
              <a:defRPr>
                <a:solidFill>
                  <a:schemeClr val="tx1"/>
                </a:solidFill>
                <a:latin typeface="Arial" charset="0"/>
                <a:ea typeface="Arial" charset="0"/>
                <a:cs typeface="Arial" charset="0"/>
              </a:defRPr>
            </a:lvl6pPr>
            <a:lvl7pPr marL="2971635" indent="-228587" eaLnBrk="0" fontAlgn="base" hangingPunct="0">
              <a:spcBef>
                <a:spcPct val="0"/>
              </a:spcBef>
              <a:spcAft>
                <a:spcPct val="0"/>
              </a:spcAft>
              <a:defRPr>
                <a:solidFill>
                  <a:schemeClr val="tx1"/>
                </a:solidFill>
                <a:latin typeface="Arial" charset="0"/>
                <a:ea typeface="Arial" charset="0"/>
                <a:cs typeface="Arial" charset="0"/>
              </a:defRPr>
            </a:lvl7pPr>
            <a:lvl8pPr marL="3428811" indent="-228587" eaLnBrk="0" fontAlgn="base" hangingPunct="0">
              <a:spcBef>
                <a:spcPct val="0"/>
              </a:spcBef>
              <a:spcAft>
                <a:spcPct val="0"/>
              </a:spcAft>
              <a:defRPr>
                <a:solidFill>
                  <a:schemeClr val="tx1"/>
                </a:solidFill>
                <a:latin typeface="Arial" charset="0"/>
                <a:ea typeface="Arial" charset="0"/>
                <a:cs typeface="Arial" charset="0"/>
              </a:defRPr>
            </a:lvl8pPr>
            <a:lvl9pPr marL="3885985" indent="-228587"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B24EC-8EB4-8B42-84E9-91FAF002E794}"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529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09" indent="-285734" eaLnBrk="0" hangingPunct="0">
              <a:defRPr>
                <a:solidFill>
                  <a:schemeClr val="tx1"/>
                </a:solidFill>
                <a:latin typeface="Arial" charset="0"/>
                <a:ea typeface="Arial" charset="0"/>
                <a:cs typeface="Arial" charset="0"/>
              </a:defRPr>
            </a:lvl2pPr>
            <a:lvl3pPr marL="1142937" indent="-228587" eaLnBrk="0" hangingPunct="0">
              <a:defRPr>
                <a:solidFill>
                  <a:schemeClr val="tx1"/>
                </a:solidFill>
                <a:latin typeface="Arial" charset="0"/>
                <a:ea typeface="Arial" charset="0"/>
                <a:cs typeface="Arial" charset="0"/>
              </a:defRPr>
            </a:lvl3pPr>
            <a:lvl4pPr marL="1600111" indent="-228587" eaLnBrk="0" hangingPunct="0">
              <a:defRPr>
                <a:solidFill>
                  <a:schemeClr val="tx1"/>
                </a:solidFill>
                <a:latin typeface="Arial" charset="0"/>
                <a:ea typeface="Arial" charset="0"/>
                <a:cs typeface="Arial" charset="0"/>
              </a:defRPr>
            </a:lvl4pPr>
            <a:lvl5pPr marL="2057287" indent="-228587" eaLnBrk="0" hangingPunct="0">
              <a:defRPr>
                <a:solidFill>
                  <a:schemeClr val="tx1"/>
                </a:solidFill>
                <a:latin typeface="Arial" charset="0"/>
                <a:ea typeface="Arial" charset="0"/>
                <a:cs typeface="Arial" charset="0"/>
              </a:defRPr>
            </a:lvl5pPr>
            <a:lvl6pPr marL="2514461" indent="-228587" eaLnBrk="0" fontAlgn="base" hangingPunct="0">
              <a:spcBef>
                <a:spcPct val="0"/>
              </a:spcBef>
              <a:spcAft>
                <a:spcPct val="0"/>
              </a:spcAft>
              <a:defRPr>
                <a:solidFill>
                  <a:schemeClr val="tx1"/>
                </a:solidFill>
                <a:latin typeface="Arial" charset="0"/>
                <a:ea typeface="Arial" charset="0"/>
                <a:cs typeface="Arial" charset="0"/>
              </a:defRPr>
            </a:lvl6pPr>
            <a:lvl7pPr marL="2971635" indent="-228587" eaLnBrk="0" fontAlgn="base" hangingPunct="0">
              <a:spcBef>
                <a:spcPct val="0"/>
              </a:spcBef>
              <a:spcAft>
                <a:spcPct val="0"/>
              </a:spcAft>
              <a:defRPr>
                <a:solidFill>
                  <a:schemeClr val="tx1"/>
                </a:solidFill>
                <a:latin typeface="Arial" charset="0"/>
                <a:ea typeface="Arial" charset="0"/>
                <a:cs typeface="Arial" charset="0"/>
              </a:defRPr>
            </a:lvl7pPr>
            <a:lvl8pPr marL="3428811" indent="-228587" eaLnBrk="0" fontAlgn="base" hangingPunct="0">
              <a:spcBef>
                <a:spcPct val="0"/>
              </a:spcBef>
              <a:spcAft>
                <a:spcPct val="0"/>
              </a:spcAft>
              <a:defRPr>
                <a:solidFill>
                  <a:schemeClr val="tx1"/>
                </a:solidFill>
                <a:latin typeface="Arial" charset="0"/>
                <a:ea typeface="Arial" charset="0"/>
                <a:cs typeface="Arial" charset="0"/>
              </a:defRPr>
            </a:lvl8pPr>
            <a:lvl9pPr marL="3885985" indent="-228587"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B24EC-8EB4-8B42-84E9-91FAF002E794}"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6064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B21B9B1-EA91-1942-A99A-6D80D0C03D38}" type="slidenum">
              <a:rPr lang="en-CA" smtClean="0"/>
              <a:pPr/>
              <a:t>5</a:t>
            </a:fld>
            <a:endParaRPr lang="en-CA" dirty="0"/>
          </a:p>
        </p:txBody>
      </p:sp>
    </p:spTree>
    <p:extLst>
      <p:ext uri="{BB962C8B-B14F-4D97-AF65-F5344CB8AC3E}">
        <p14:creationId xmlns:p14="http://schemas.microsoft.com/office/powerpoint/2010/main" val="157828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B21B9B1-EA91-1942-A99A-6D80D0C03D38}" type="slidenum">
              <a:rPr lang="en-CA" smtClean="0"/>
              <a:pPr/>
              <a:t>6</a:t>
            </a:fld>
            <a:endParaRPr lang="en-CA" dirty="0"/>
          </a:p>
        </p:txBody>
      </p:sp>
    </p:spTree>
    <p:extLst>
      <p:ext uri="{BB962C8B-B14F-4D97-AF65-F5344CB8AC3E}">
        <p14:creationId xmlns:p14="http://schemas.microsoft.com/office/powerpoint/2010/main" val="112115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2463C01-5192-478C-8E98-219B909366C5}"/>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8496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89943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2016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10178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lvl="0"/>
            <a:r>
              <a:rPr lang="en-US" dirty="0"/>
              <a:t>Then we need to link them to people and/or resources.</a:t>
            </a:r>
            <a:endParaRPr lang="en-CA" dirty="0"/>
          </a:p>
          <a:p>
            <a:pPr lvl="0"/>
            <a:endParaRPr lang="en-CA" b="1" dirty="0"/>
          </a:p>
          <a:p>
            <a:pPr lvl="0"/>
            <a:r>
              <a:rPr lang="en-CA" b="1" dirty="0"/>
              <a:t>LINK: </a:t>
            </a:r>
            <a:r>
              <a:rPr lang="en-CA" dirty="0"/>
              <a:t>Let them know there are people who can help. Encourage them to talk to a trusted adult or offer to go with them to talk to someone who can help.  Let them know, “I want you to be safe; we need to get help.”</a:t>
            </a:r>
            <a:endParaRPr lang="en-CA" b="0" u="none"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9639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11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65B9-1B32-4201-BD77-4A3E650AD4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A935018-57B4-46CC-8FAB-09DC188E75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261D48-5FAC-4EDE-A5FC-4D270B5346C0}"/>
              </a:ext>
            </a:extLst>
          </p:cNvPr>
          <p:cNvSpPr>
            <a:spLocks noGrp="1"/>
          </p:cNvSpPr>
          <p:nvPr>
            <p:ph type="dt" idx="10"/>
          </p:nvPr>
        </p:nvSpPr>
        <p:spPr/>
        <p:txBody>
          <a:bodyPr/>
          <a:lstStyle>
            <a:lvl1pPr>
              <a:defRPr/>
            </a:lvl1pPr>
          </a:lstStyle>
          <a:p>
            <a:endParaRPr lang="en-CA" altLang="en-US" dirty="0"/>
          </a:p>
        </p:txBody>
      </p:sp>
      <p:sp>
        <p:nvSpPr>
          <p:cNvPr id="5" name="Footer Placeholder 4">
            <a:extLst>
              <a:ext uri="{FF2B5EF4-FFF2-40B4-BE49-F238E27FC236}">
                <a16:creationId xmlns:a16="http://schemas.microsoft.com/office/drawing/2014/main" id="{D8972328-DD3B-48E7-8CB8-4D9003EFA7FF}"/>
              </a:ext>
            </a:extLst>
          </p:cNvPr>
          <p:cNvSpPr>
            <a:spLocks noGrp="1"/>
          </p:cNvSpPr>
          <p:nvPr>
            <p:ph type="ftr" idx="11"/>
          </p:nvPr>
        </p:nvSpPr>
        <p:spPr/>
        <p:txBody>
          <a:bodyPr/>
          <a:lstStyle>
            <a:lvl1pPr>
              <a:defRPr/>
            </a:lvl1pPr>
          </a:lstStyle>
          <a:p>
            <a:endParaRPr lang="en-CA" altLang="en-US" dirty="0"/>
          </a:p>
        </p:txBody>
      </p:sp>
      <p:sp>
        <p:nvSpPr>
          <p:cNvPr id="6" name="Slide Number Placeholder 5">
            <a:extLst>
              <a:ext uri="{FF2B5EF4-FFF2-40B4-BE49-F238E27FC236}">
                <a16:creationId xmlns:a16="http://schemas.microsoft.com/office/drawing/2014/main" id="{D46D30C9-30F8-4F41-AFEC-B0BB8968A3CA}"/>
              </a:ext>
            </a:extLst>
          </p:cNvPr>
          <p:cNvSpPr>
            <a:spLocks noGrp="1"/>
          </p:cNvSpPr>
          <p:nvPr>
            <p:ph type="sldNum" idx="12"/>
          </p:nvPr>
        </p:nvSpPr>
        <p:spPr/>
        <p:txBody>
          <a:bodyPr/>
          <a:lstStyle>
            <a:lvl1pPr>
              <a:defRPr/>
            </a:lvl1pPr>
          </a:lstStyle>
          <a:p>
            <a:fld id="{DC496FCA-1148-4E9D-BDEA-32C932385E31}" type="slidenum">
              <a:rPr lang="en-CA" altLang="en-US"/>
              <a:pPr/>
              <a:t>‹#›</a:t>
            </a:fld>
            <a:endParaRPr lang="en-CA" altLang="en-US" dirty="0"/>
          </a:p>
        </p:txBody>
      </p:sp>
    </p:spTree>
    <p:extLst>
      <p:ext uri="{BB962C8B-B14F-4D97-AF65-F5344CB8AC3E}">
        <p14:creationId xmlns:p14="http://schemas.microsoft.com/office/powerpoint/2010/main" val="269422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able of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85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78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phototop">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86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2359"/>
            <a:ext cx="8229600" cy="936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noProof="0" dirty="0"/>
              <a:t>Cliquez pour modifier le style du titre</a:t>
            </a:r>
            <a:endParaRPr lang="fr-CA" noProof="0" dirty="0"/>
          </a:p>
        </p:txBody>
      </p:sp>
      <p:sp>
        <p:nvSpPr>
          <p:cNvPr id="1027" name="Rectangle 3"/>
          <p:cNvSpPr>
            <a:spLocks noGrp="1" noChangeArrowheads="1"/>
          </p:cNvSpPr>
          <p:nvPr>
            <p:ph type="body" idx="1"/>
          </p:nvPr>
        </p:nvSpPr>
        <p:spPr bwMode="auto">
          <a:xfrm>
            <a:off x="457200" y="1600200"/>
            <a:ext cx="8001000" cy="4413173"/>
          </a:xfrm>
          <a:prstGeom prst="rect">
            <a:avLst/>
          </a:prstGeom>
          <a:noFill/>
          <a:ln w="9525">
            <a:noFill/>
            <a:miter lim="800000"/>
            <a:headEnd/>
            <a:tailEnd/>
          </a:ln>
          <a:effectLst/>
        </p:spPr>
        <p:txBody>
          <a:bodyPr vert="horz" wrap="square" lIns="91440" tIns="73152" rIns="91440" bIns="45720"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CA" noProof="0" dirty="0"/>
          </a:p>
        </p:txBody>
      </p:sp>
    </p:spTree>
    <p:extLst>
      <p:ext uri="{BB962C8B-B14F-4D97-AF65-F5344CB8AC3E}">
        <p14:creationId xmlns:p14="http://schemas.microsoft.com/office/powerpoint/2010/main" val="2844559232"/>
      </p:ext>
    </p:extLst>
  </p:cSld>
  <p:clrMap bg1="lt1" tx1="dk1" bg2="lt2" tx2="dk2" accent1="accent1" accent2="accent2" accent3="accent3" accent4="accent4" accent5="accent5" accent6="accent6" hlink="hlink" folHlink="folHlink"/>
  <p:sldLayoutIdLst>
    <p:sldLayoutId id="2147494052" r:id="rId1"/>
    <p:sldLayoutId id="2147494053" r:id="rId2"/>
    <p:sldLayoutId id="2147494054" r:id="rId3"/>
    <p:sldLayoutId id="2147494057" r:id="rId4"/>
    <p:sldLayoutId id="2147494059" r:id="rId5"/>
  </p:sldLayoutIdLst>
  <p:transition spd="med">
    <p:fade/>
  </p:transition>
  <p:hf hdr="0" dt="0"/>
  <p:txStyles>
    <p:titleStyle>
      <a:lvl1pPr algn="l" rtl="0" eaLnBrk="1" fontAlgn="base" hangingPunct="1">
        <a:lnSpc>
          <a:spcPct val="100000"/>
        </a:lnSpc>
        <a:spcBef>
          <a:spcPct val="0"/>
        </a:spcBef>
        <a:spcAft>
          <a:spcPct val="0"/>
        </a:spcAft>
        <a:defRPr sz="3600" b="0" cap="all" spc="-50" baseline="0">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p:titleStyle>
    <p:bodyStyle>
      <a:lvl1pPr marL="0" indent="0" algn="l" rtl="0" eaLnBrk="1" fontAlgn="base" hangingPunct="1">
        <a:lnSpc>
          <a:spcPct val="100000"/>
        </a:lnSpc>
        <a:spcBef>
          <a:spcPct val="20000"/>
        </a:spcBef>
        <a:spcAft>
          <a:spcPct val="0"/>
        </a:spcAft>
        <a:buClr>
          <a:schemeClr val="tx1"/>
        </a:buClr>
        <a:buSzPct val="85000"/>
        <a:buFont typeface="Wingdings" pitchFamily="2" charset="2"/>
        <a:buNone/>
        <a:defRPr sz="2400" b="0">
          <a:solidFill>
            <a:schemeClr val="tx2"/>
          </a:solidFill>
          <a:latin typeface="+mn-lt"/>
          <a:ea typeface="+mn-ea"/>
          <a:cs typeface="+mn-cs"/>
        </a:defRPr>
      </a:lvl1pPr>
      <a:lvl2pPr marL="228600" indent="-228600"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2pPr>
      <a:lvl3pPr marL="457200" indent="-239713"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3pPr>
      <a:lvl4pPr marL="685800" indent="-198438"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4pPr>
      <a:lvl5pPr marL="914400" indent="-219075"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0" userDrawn="1">
          <p15:clr>
            <a:srgbClr val="F26B43"/>
          </p15:clr>
        </p15:guide>
        <p15:guide id="3" pos="288" userDrawn="1">
          <p15:clr>
            <a:srgbClr val="F26B43"/>
          </p15:clr>
        </p15:guide>
        <p15:guide id="4" orient="horz" pos="2260" userDrawn="1">
          <p15:clr>
            <a:srgbClr val="F26B43"/>
          </p15:clr>
        </p15:guide>
        <p15:guide id="5"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496A5-245F-4E92-B7CA-E94DECB3E5C4}"/>
              </a:ext>
            </a:extLst>
          </p:cNvPr>
          <p:cNvPicPr>
            <a:picLocks noChangeAspect="1"/>
          </p:cNvPicPr>
          <p:nvPr/>
        </p:nvPicPr>
        <p:blipFill rotWithShape="1">
          <a:blip r:embed="rId3">
            <a:extLst>
              <a:ext uri="{28A0092B-C50C-407E-A947-70E740481C1C}">
                <a14:useLocalDpi xmlns:a14="http://schemas.microsoft.com/office/drawing/2010/main" val="0"/>
              </a:ext>
            </a:extLst>
          </a:blip>
          <a:srcRect t="3333" b="-3333"/>
          <a:stretch/>
        </p:blipFill>
        <p:spPr>
          <a:xfrm>
            <a:off x="1" y="3572"/>
            <a:ext cx="9143999" cy="6857999"/>
          </a:xfrm>
          <a:prstGeom prst="rect">
            <a:avLst/>
          </a:prstGeom>
        </p:spPr>
      </p:pic>
      <p:sp>
        <p:nvSpPr>
          <p:cNvPr id="7" name="Rectangle 6">
            <a:extLst>
              <a:ext uri="{FF2B5EF4-FFF2-40B4-BE49-F238E27FC236}">
                <a16:creationId xmlns:a16="http://schemas.microsoft.com/office/drawing/2014/main" id="{3121AD16-DC67-43AC-A774-385BE772BF4D}"/>
              </a:ext>
            </a:extLst>
          </p:cNvPr>
          <p:cNvSpPr/>
          <p:nvPr/>
        </p:nvSpPr>
        <p:spPr bwMode="auto">
          <a:xfrm>
            <a:off x="0" y="4914900"/>
            <a:ext cx="9144000" cy="1943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CA" sz="1800" b="0" i="0" u="none" strike="noStrike" cap="none" normalizeH="0" baseline="0" dirty="0">
              <a:ln>
                <a:noFill/>
              </a:ln>
              <a:effectLst/>
              <a:latin typeface="Arial" panose="020B0604020202020204" pitchFamily="34" charset="0"/>
              <a:ea typeface="Microsoft YaHei" panose="020B0503020204020204" pitchFamily="34" charset="-122"/>
            </a:endParaRPr>
          </a:p>
        </p:txBody>
      </p:sp>
      <p:sp>
        <p:nvSpPr>
          <p:cNvPr id="8" name="Rectangle 2">
            <a:extLst>
              <a:ext uri="{FF2B5EF4-FFF2-40B4-BE49-F238E27FC236}">
                <a16:creationId xmlns:a16="http://schemas.microsoft.com/office/drawing/2014/main" id="{F23F587C-88F3-4EC0-B69B-903F4B9EBDBA}"/>
              </a:ext>
            </a:extLst>
          </p:cNvPr>
          <p:cNvSpPr txBox="1">
            <a:spLocks noChangeArrowheads="1"/>
          </p:cNvSpPr>
          <p:nvPr/>
        </p:nvSpPr>
        <p:spPr bwMode="auto">
          <a:xfrm>
            <a:off x="347940" y="5029200"/>
            <a:ext cx="844812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000000"/>
                </a:solidFill>
                <a:latin typeface="+mj-lt"/>
                <a:ea typeface="+mj-ea"/>
                <a:cs typeface="+mj-cs"/>
              </a:defRPr>
            </a:lvl1pPr>
            <a:lvl2pPr marL="673930" indent="-259204"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2pPr>
            <a:lvl3pPr marL="1036815"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3pPr>
            <a:lvl4pPr marL="1451541"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4pPr>
            <a:lvl5pPr marL="1866268"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2400" b="1" cap="all" dirty="0">
                <a:solidFill>
                  <a:srgbClr val="FF0000"/>
                </a:solidFill>
                <a:latin typeface="Arial"/>
                <a:ea typeface="Microsoft YaHei"/>
              </a:rPr>
              <a:t>Lesson 12</a:t>
            </a:r>
          </a:p>
          <a:p>
            <a:pPr lvl="0">
              <a:lnSpc>
                <a:spcPct val="100000"/>
              </a:lnSpc>
              <a:spcBef>
                <a:spcPts val="300"/>
              </a:spcBef>
              <a:spcAft>
                <a:spcPts val="300"/>
              </a:spcAft>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3600" b="1" cap="all" dirty="0">
                <a:solidFill>
                  <a:schemeClr val="tx2"/>
                </a:solidFill>
                <a:ea typeface="Microsoft YaHei"/>
              </a:rPr>
              <a:t>Suicide</a:t>
            </a:r>
          </a:p>
          <a:p>
            <a:pPr lvl="0">
              <a:lnSpc>
                <a:spcPct val="100000"/>
              </a:lnSpc>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US" altLang="en-US" sz="2400" cap="all" dirty="0">
                <a:solidFill>
                  <a:schemeClr val="tx2"/>
                </a:solidFill>
                <a:latin typeface="Arial"/>
                <a:ea typeface="Microsoft YaHei"/>
              </a:rPr>
              <a:t>Ages </a:t>
            </a:r>
            <a:r>
              <a:rPr lang="en-US" altLang="en-US" sz="2400" cap="all" dirty="0">
                <a:solidFill>
                  <a:schemeClr val="tx2"/>
                </a:solidFill>
                <a:ea typeface="Microsoft YaHei"/>
              </a:rPr>
              <a:t>15</a:t>
            </a:r>
            <a:r>
              <a:rPr lang="en-US" altLang="en-US" sz="2400" cap="all" dirty="0">
                <a:solidFill>
                  <a:schemeClr val="tx2"/>
                </a:solidFill>
                <a:latin typeface="Arial" panose="020B0604020202020204" pitchFamily="34" charset="0"/>
                <a:ea typeface="Microsoft YaHei"/>
                <a:cs typeface="Arial" panose="020B0604020202020204" pitchFamily="34" charset="0"/>
              </a:rPr>
              <a:t>–</a:t>
            </a:r>
            <a:r>
              <a:rPr lang="en-US" altLang="en-US" sz="2400" cap="all" dirty="0">
                <a:solidFill>
                  <a:schemeClr val="tx2"/>
                </a:solidFill>
                <a:ea typeface="Microsoft YaHei"/>
              </a:rPr>
              <a:t>18</a:t>
            </a:r>
            <a:endParaRPr kumimoji="0" lang="en-CA" altLang="en-US" sz="2400" i="0" u="none" strike="noStrike" kern="1200" cap="all" spc="0" normalizeH="0" noProof="0" dirty="0">
              <a:ln>
                <a:noFill/>
              </a:ln>
              <a:solidFill>
                <a:schemeClr val="tx2"/>
              </a:solidFill>
              <a:effectLst/>
              <a:uLnTx/>
              <a:uFillTx/>
              <a:latin typeface="Arial"/>
              <a:ea typeface="Microsoft YaHei"/>
            </a:endParaRPr>
          </a:p>
        </p:txBody>
      </p:sp>
    </p:spTree>
    <p:extLst>
      <p:ext uri="{BB962C8B-B14F-4D97-AF65-F5344CB8AC3E}">
        <p14:creationId xmlns:p14="http://schemas.microsoft.com/office/powerpoint/2010/main" val="87559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3"/>
          <a:stretch>
            <a:fillRect/>
          </a:stretch>
        </p:blipFill>
        <p:spPr>
          <a:xfrm>
            <a:off x="457200" y="457200"/>
            <a:ext cx="1143000" cy="1143000"/>
          </a:xfrm>
          <a:prstGeom prst="rect">
            <a:avLst/>
          </a:prstGeom>
        </p:spPr>
      </p:pic>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1: LOOK</a:t>
            </a:r>
            <a:endParaRPr lang="en-CA" sz="4000" kern="1200" dirty="0">
              <a:solidFill>
                <a:srgbClr val="000000"/>
              </a:solidFill>
              <a:latin typeface="Arial" charset="0"/>
              <a:cs typeface="Arial" charset="0"/>
            </a:endParaRPr>
          </a:p>
        </p:txBody>
      </p:sp>
      <p:sp>
        <p:nvSpPr>
          <p:cNvPr id="7" name="TextBox 6">
            <a:extLst>
              <a:ext uri="{FF2B5EF4-FFF2-40B4-BE49-F238E27FC236}">
                <a16:creationId xmlns:a16="http://schemas.microsoft.com/office/drawing/2014/main" id="{210165D3-EEF2-418A-9DDA-8001D615697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342496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443D3B0B-78FF-4FC7-A980-5164189353F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 5</a:t>
            </a:r>
            <a:endParaRPr kumimoji="0" lang="en-CA" sz="1800" b="1" i="0" u="none" strike="noStrike" kern="0" cap="none" spc="0" normalizeH="0" baseline="0" noProof="0" dirty="0">
              <a:ln>
                <a:noFill/>
              </a:ln>
              <a:solidFill>
                <a:schemeClr val="accent1"/>
              </a:solidFill>
              <a:effectLst/>
              <a:uLnTx/>
              <a:uFillTx/>
            </a:endParaRPr>
          </a:p>
        </p:txBody>
      </p:sp>
      <p:sp>
        <p:nvSpPr>
          <p:cNvPr id="10" name="Title 4">
            <a:extLst>
              <a:ext uri="{FF2B5EF4-FFF2-40B4-BE49-F238E27FC236}">
                <a16:creationId xmlns:a16="http://schemas.microsoft.com/office/drawing/2014/main" id="{1F0C1DD2-5F1B-465A-89E6-7AEA68B6F2AB}"/>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2: LISTEN</a:t>
            </a:r>
          </a:p>
        </p:txBody>
      </p:sp>
    </p:spTree>
    <p:extLst>
      <p:ext uri="{BB962C8B-B14F-4D97-AF65-F5344CB8AC3E}">
        <p14:creationId xmlns:p14="http://schemas.microsoft.com/office/powerpoint/2010/main" val="25864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67D7AB9-7816-433F-BB68-165AAE461DD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 5</a:t>
            </a:r>
            <a:endParaRPr kumimoji="0" lang="en-CA" sz="1800" b="1" i="0" u="none" strike="noStrike" kern="0" cap="none" spc="0" normalizeH="0" baseline="0" noProof="0" dirty="0">
              <a:ln>
                <a:noFill/>
              </a:ln>
              <a:solidFill>
                <a:schemeClr val="accent1"/>
              </a:solidFill>
              <a:effectLst/>
              <a:uLnTx/>
              <a:uFillTx/>
            </a:endParaRPr>
          </a:p>
        </p:txBody>
      </p:sp>
      <p:sp>
        <p:nvSpPr>
          <p:cNvPr id="11" name="Title 4">
            <a:extLst>
              <a:ext uri="{FF2B5EF4-FFF2-40B4-BE49-F238E27FC236}">
                <a16:creationId xmlns:a16="http://schemas.microsoft.com/office/drawing/2014/main" id="{755075EE-DB13-4B39-B0AD-3F86B4DF8B2D}"/>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3: LINK</a:t>
            </a:r>
          </a:p>
        </p:txBody>
      </p:sp>
      <p:pic>
        <p:nvPicPr>
          <p:cNvPr id="3" name="Picture 2" descr="A close up of a sign&#10;&#10;Description generated with very high confidence">
            <a:extLst>
              <a:ext uri="{FF2B5EF4-FFF2-40B4-BE49-F238E27FC236}">
                <a16:creationId xmlns:a16="http://schemas.microsoft.com/office/drawing/2014/main" id="{28D9708F-80A2-4306-926D-66D8922226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57200"/>
            <a:ext cx="1143000" cy="1143000"/>
          </a:xfrm>
          <a:prstGeom prst="rect">
            <a:avLst/>
          </a:prstGeom>
        </p:spPr>
      </p:pic>
    </p:spTree>
    <p:extLst>
      <p:ext uri="{BB962C8B-B14F-4D97-AF65-F5344CB8AC3E}">
        <p14:creationId xmlns:p14="http://schemas.microsoft.com/office/powerpoint/2010/main" val="364260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99248617"/>
              </p:ext>
            </p:extLst>
          </p:nvPr>
        </p:nvGraphicFramePr>
        <p:xfrm>
          <a:off x="914400" y="19431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F2645DB-5176-4A6A-97B8-4FEFE65815C1}"/>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67B306D2-EC49-48FE-9FFA-BAC93178D29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 / 5</a:t>
            </a:r>
            <a:endParaRPr kumimoji="0" lang="en-CA" sz="1800" b="1" i="0" u="none" strike="noStrike" kern="0" cap="none" spc="0" normalizeH="0" baseline="0" noProof="0" dirty="0">
              <a:ln>
                <a:noFill/>
              </a:ln>
              <a:solidFill>
                <a:schemeClr val="accent1"/>
              </a:solidFill>
              <a:effectLst/>
              <a:uLnTx/>
              <a:uFillTx/>
            </a:endParaRPr>
          </a:p>
        </p:txBody>
      </p:sp>
      <p:sp>
        <p:nvSpPr>
          <p:cNvPr id="9" name="Title 4">
            <a:extLst>
              <a:ext uri="{FF2B5EF4-FFF2-40B4-BE49-F238E27FC236}">
                <a16:creationId xmlns:a16="http://schemas.microsoft.com/office/drawing/2014/main" id="{B25FEEB0-9024-46C3-A50E-C7C9C7D11FAE}"/>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4: LIVE</a:t>
            </a:r>
          </a:p>
        </p:txBody>
      </p:sp>
    </p:spTree>
    <p:extLst>
      <p:ext uri="{BB962C8B-B14F-4D97-AF65-F5344CB8AC3E}">
        <p14:creationId xmlns:p14="http://schemas.microsoft.com/office/powerpoint/2010/main" val="201042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537337"/>
            <a:ext cx="4473567" cy="418456"/>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r>
              <a:rPr lang="en-US" altLang="en-US" sz="3600" b="0" cap="none" dirty="0">
                <a:solidFill>
                  <a:schemeClr val="tx1"/>
                </a:solidFill>
                <a:cs typeface="Arial" charset="0"/>
              </a:rPr>
              <a:t>KIDS HELP PHONE</a:t>
            </a:r>
            <a:endParaRPr lang="en-CA" altLang="en-US" sz="3600" b="0" cap="none" dirty="0">
              <a:solidFill>
                <a:schemeClr val="tx1"/>
              </a:solidFill>
              <a:cs typeface="Arial"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050" r="17340"/>
          <a:stretch/>
        </p:blipFill>
        <p:spPr>
          <a:xfrm>
            <a:off x="6940606" y="3886200"/>
            <a:ext cx="2203394" cy="2971800"/>
          </a:xfrm>
          <a:prstGeom prst="rect">
            <a:avLst/>
          </a:prstGeom>
          <a:ln>
            <a:noFill/>
          </a:ln>
        </p:spPr>
      </p:pic>
      <p:sp>
        <p:nvSpPr>
          <p:cNvPr id="2" name="TextBox 1"/>
          <p:cNvSpPr txBox="1"/>
          <p:nvPr/>
        </p:nvSpPr>
        <p:spPr>
          <a:xfrm>
            <a:off x="485240" y="1028700"/>
            <a:ext cx="8201560" cy="2677656"/>
          </a:xfrm>
          <a:prstGeom prst="rect">
            <a:avLst/>
          </a:prstGeom>
          <a:noFill/>
        </p:spPr>
        <p:txBody>
          <a:bodyPr wrap="square" rtlCol="0">
            <a:spAutoFit/>
          </a:bodyPr>
          <a:lstStyle/>
          <a:p>
            <a:r>
              <a:rPr lang="en-CA" sz="2400" dirty="0">
                <a:solidFill>
                  <a:schemeClr val="tx2"/>
                </a:solidFill>
                <a:latin typeface="+mn-lt"/>
                <a:cs typeface="Arial" panose="020B0604020202020204" pitchFamily="34" charset="0"/>
              </a:rPr>
              <a:t>If you need one-on-one time with someone who gets what is going on in your life, you can connect anonymously with Kids Help Phone. Our counsellors are available 24 hours a day, seven days a week to support you with whatever you are going through. </a:t>
            </a:r>
          </a:p>
          <a:p>
            <a:endParaRPr lang="en-CA" sz="2400" dirty="0">
              <a:solidFill>
                <a:schemeClr val="tx2"/>
              </a:solidFill>
              <a:latin typeface="+mn-lt"/>
              <a:cs typeface="Arial" panose="020B0604020202020204" pitchFamily="34" charset="0"/>
            </a:endParaRPr>
          </a:p>
          <a:p>
            <a:r>
              <a:rPr lang="en-CA" sz="2400" dirty="0">
                <a:solidFill>
                  <a:schemeClr val="tx2"/>
                </a:solidFill>
                <a:latin typeface="+mn-lt"/>
                <a:cs typeface="Arial" panose="020B060402020202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21" y="3153548"/>
            <a:ext cx="732652" cy="7326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21" y="4114800"/>
            <a:ext cx="732652" cy="7326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21" y="5486400"/>
            <a:ext cx="732652" cy="732652"/>
          </a:xfrm>
          <a:prstGeom prst="rect">
            <a:avLst/>
          </a:prstGeom>
        </p:spPr>
      </p:pic>
      <p:sp>
        <p:nvSpPr>
          <p:cNvPr id="12" name="TextBox 11">
            <a:extLst>
              <a:ext uri="{FF2B5EF4-FFF2-40B4-BE49-F238E27FC236}">
                <a16:creationId xmlns:a16="http://schemas.microsoft.com/office/drawing/2014/main" id="{4B16D568-436B-422B-9BD0-99F3F726482F}"/>
              </a:ext>
            </a:extLst>
          </p:cNvPr>
          <p:cNvSpPr txBox="1"/>
          <p:nvPr/>
        </p:nvSpPr>
        <p:spPr>
          <a:xfrm>
            <a:off x="1356415" y="3132952"/>
            <a:ext cx="4930085" cy="3139321"/>
          </a:xfrm>
          <a:prstGeom prst="rect">
            <a:avLst/>
          </a:prstGeom>
          <a:noFill/>
        </p:spPr>
        <p:txBody>
          <a:bodyPr wrap="square" rtlCol="0">
            <a:spAutoFit/>
          </a:bodyPr>
          <a:lstStyle/>
          <a:p>
            <a:pPr>
              <a:spcAft>
                <a:spcPts val="1800"/>
              </a:spcAft>
            </a:pPr>
            <a:r>
              <a:rPr lang="en-CA" sz="2400" dirty="0">
                <a:solidFill>
                  <a:schemeClr val="tx2"/>
                </a:solidFill>
                <a:latin typeface="+mn-lt"/>
                <a:cs typeface="Arial" panose="020B0604020202020204" pitchFamily="34" charset="0"/>
              </a:rPr>
              <a:t>CALL 1-800-668-6868 to talk with a counsellor</a:t>
            </a:r>
          </a:p>
          <a:p>
            <a:pPr>
              <a:spcAft>
                <a:spcPts val="1800"/>
              </a:spcAft>
            </a:pPr>
            <a:r>
              <a:rPr lang="en-CA" sz="2400" dirty="0">
                <a:solidFill>
                  <a:schemeClr val="tx2"/>
                </a:solidFill>
                <a:latin typeface="+mn-lt"/>
                <a:cs typeface="Arial" panose="020B0604020202020204" pitchFamily="34" charset="0"/>
              </a:rPr>
              <a:t>CHAT with a counsellor at KidsHelpPhone.ca or through the Always There App</a:t>
            </a:r>
          </a:p>
          <a:p>
            <a:pPr>
              <a:spcAft>
                <a:spcPts val="1800"/>
              </a:spcAft>
            </a:pPr>
            <a:r>
              <a:rPr lang="en-CA" sz="2400" dirty="0">
                <a:solidFill>
                  <a:schemeClr val="tx2"/>
                </a:solidFill>
                <a:latin typeface="+mn-lt"/>
                <a:cs typeface="Arial" panose="020B0604020202020204" pitchFamily="34" charset="0"/>
              </a:rPr>
              <a:t>TEXT 686868 to connect with a trained volunteer Crisis Responder</a:t>
            </a:r>
          </a:p>
        </p:txBody>
      </p:sp>
      <p:sp>
        <p:nvSpPr>
          <p:cNvPr id="13" name="TextBox 12">
            <a:extLst>
              <a:ext uri="{FF2B5EF4-FFF2-40B4-BE49-F238E27FC236}">
                <a16:creationId xmlns:a16="http://schemas.microsoft.com/office/drawing/2014/main" id="{F5947A21-2FE3-404B-AEBE-BE4B410DFEF5}"/>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2</a:t>
            </a:r>
            <a:endParaRPr kumimoji="0" lang="en-CA" sz="1800" b="1" i="0" u="none" strike="noStrike" kern="0" cap="none" spc="0" normalizeH="0" baseline="0" noProof="0" dirty="0">
              <a:ln>
                <a:noFill/>
              </a:ln>
              <a:solidFill>
                <a:schemeClr val="accent1"/>
              </a:solidFill>
              <a:effectLst/>
              <a:uLnTx/>
              <a:uFillTx/>
            </a:endParaRPr>
          </a:p>
        </p:txBody>
      </p:sp>
      <p:pic>
        <p:nvPicPr>
          <p:cNvPr id="14" name="Picture 13">
            <a:extLst>
              <a:ext uri="{FF2B5EF4-FFF2-40B4-BE49-F238E27FC236}">
                <a16:creationId xmlns:a16="http://schemas.microsoft.com/office/drawing/2014/main" id="{E806C71A-6E7A-475C-9DB7-E10D5672C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Tree>
    <p:extLst>
      <p:ext uri="{BB962C8B-B14F-4D97-AF65-F5344CB8AC3E}">
        <p14:creationId xmlns:p14="http://schemas.microsoft.com/office/powerpoint/2010/main" val="158281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1007" y="1028700"/>
            <a:ext cx="8519864"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Around Me is a free, interactive tool, available in English and French, through Kids Help Phone’s website.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tool helps young people to independently connect to local programs and services in their communities.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These services include: </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Counseling and mental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Sexual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Housing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Legal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LGBTQ2S services</a:t>
            </a:r>
          </a:p>
          <a:p>
            <a:pPr marL="742950" lvl="1" indent="-285750" fontAlgn="auto">
              <a:spcBef>
                <a:spcPts val="0"/>
              </a:spcBef>
              <a:spcAft>
                <a:spcPts val="120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Youth shelters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kidshelpphone.ca/resourcesaroundme</a:t>
            </a:r>
          </a:p>
        </p:txBody>
      </p:sp>
      <p:sp>
        <p:nvSpPr>
          <p:cNvPr id="2" name="Title 1"/>
          <p:cNvSpPr txBox="1">
            <a:spLocks/>
          </p:cNvSpPr>
          <p:nvPr/>
        </p:nvSpPr>
        <p:spPr bwMode="auto">
          <a:xfrm>
            <a:off x="457200" y="504342"/>
            <a:ext cx="6805363" cy="449619"/>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100" normalizeH="0" baseline="0" noProof="0" dirty="0">
                <a:ln>
                  <a:noFill/>
                </a:ln>
                <a:solidFill>
                  <a:schemeClr val="tx1"/>
                </a:solidFill>
                <a:effectLst/>
                <a:uLnTx/>
                <a:uFillTx/>
                <a:ea typeface="+mj-ea"/>
                <a:cs typeface="Arial" charset="0"/>
              </a:rPr>
              <a:t>RESOURCES AROUND ME</a:t>
            </a:r>
            <a:endParaRPr kumimoji="0" lang="en-CA" altLang="en-US" sz="3600" b="0" i="0" u="none" strike="noStrike" kern="1200" cap="none" spc="-100" normalizeH="0" baseline="0" noProof="0" dirty="0">
              <a:ln>
                <a:noFill/>
              </a:ln>
              <a:solidFill>
                <a:schemeClr val="tx1"/>
              </a:solidFill>
              <a:effectLst/>
              <a:uLnTx/>
              <a:uFillTx/>
              <a:ea typeface="+mj-ea"/>
              <a:cs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010" y="3428999"/>
            <a:ext cx="2569404" cy="186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394" y="4716183"/>
            <a:ext cx="1831889" cy="2042955"/>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EB0D58C1-1648-4CA3-84C2-E835E34C7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
        <p:nvSpPr>
          <p:cNvPr id="12" name="TextBox 11">
            <a:extLst>
              <a:ext uri="{FF2B5EF4-FFF2-40B4-BE49-F238E27FC236}">
                <a16:creationId xmlns:a16="http://schemas.microsoft.com/office/drawing/2014/main" id="{C49D49D9-45C0-4B19-9205-48EF28F6E07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2</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85149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Text Placeholder 2"/>
          <p:cNvSpPr txBox="1">
            <a:spLocks/>
          </p:cNvSpPr>
          <p:nvPr/>
        </p:nvSpPr>
        <p:spPr bwMode="auto">
          <a:xfrm>
            <a:off x="457200" y="1600200"/>
            <a:ext cx="8229600" cy="176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marL="457200" marR="0" lvl="0" indent="-457200" algn="l" defTabSz="914400" rtl="0" eaLnBrk="1" fontAlgn="base" latinLnBrk="0" hangingPunct="1">
              <a:lnSpc>
                <a:spcPct val="85000"/>
              </a:lnSpc>
              <a:spcBef>
                <a:spcPct val="50000"/>
              </a:spcBef>
              <a:spcAft>
                <a:spcPct val="0"/>
              </a:spcAft>
              <a:buClr>
                <a:srgbClr val="000000"/>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Add local resources to this slide</a:t>
            </a:r>
          </a:p>
          <a:p>
            <a:pPr marL="342900" marR="0" lvl="0" indent="-342900" algn="l" defTabSz="914400" rtl="0" eaLnBrk="1" fontAlgn="base" latinLnBrk="0" hangingPunct="1">
              <a:lnSpc>
                <a:spcPct val="85000"/>
              </a:lnSpc>
              <a:spcBef>
                <a:spcPct val="50000"/>
              </a:spcBef>
              <a:spcAft>
                <a:spcPct val="0"/>
              </a:spcAft>
              <a:buClr>
                <a:srgbClr val="000000"/>
              </a:buClr>
              <a:buSzPct val="100000"/>
              <a:buFont typeface="Wingdings" panose="05000000000000000000" pitchFamily="2" charset="2"/>
              <a:buChar char="§"/>
              <a:tabLst/>
              <a:defRPr/>
            </a:pPr>
            <a:endParaRPr kumimoji="0" lang="en-US" sz="2800" b="1" i="0" u="none" strike="noStrike" kern="1200" cap="none" spc="0" normalizeH="0" baseline="0" noProof="0" dirty="0">
              <a:ln>
                <a:noFill/>
              </a:ln>
              <a:solidFill>
                <a:srgbClr val="6E0000"/>
              </a:solidFill>
              <a:effectLst/>
              <a:uLnTx/>
              <a:uFillTx/>
              <a:latin typeface="Arial" charset="0"/>
              <a:ea typeface="ＭＳ Ｐゴシック" charset="0"/>
              <a:cs typeface="Arial" charset="0"/>
            </a:endParaRPr>
          </a:p>
        </p:txBody>
      </p:sp>
      <p:sp>
        <p:nvSpPr>
          <p:cNvPr id="4" name="Subtitle 1">
            <a:extLst>
              <a:ext uri="{FF2B5EF4-FFF2-40B4-BE49-F238E27FC236}">
                <a16:creationId xmlns:a16="http://schemas.microsoft.com/office/drawing/2014/main" id="{EDBD7A0A-9FB6-4302-A4BD-35A04DC7C64E}"/>
              </a:ext>
            </a:extLst>
          </p:cNvPr>
          <p:cNvSpPr txBox="1">
            <a:spLocks/>
          </p:cNvSpPr>
          <p:nvPr/>
        </p:nvSpPr>
        <p:spPr bwMode="auto">
          <a:xfrm>
            <a:off x="457200" y="685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73152" rIns="91440" bIns="45720" numCol="1" anchor="t" anchorCtr="0" compatLnSpc="1">
            <a:prstTxWarp prst="textNoShape">
              <a:avLst/>
            </a:prstTxWarp>
          </a:bodyPr>
          <a:lstStyle>
            <a:lvl1pPr marL="155575" indent="-155575" algn="l" rtl="0" eaLnBrk="0" fontAlgn="base" hangingPunct="0">
              <a:lnSpc>
                <a:spcPct val="85000"/>
              </a:lnSpc>
              <a:spcBef>
                <a:spcPct val="20000"/>
              </a:spcBef>
              <a:spcAft>
                <a:spcPct val="0"/>
              </a:spcAft>
              <a:buClr>
                <a:schemeClr val="tx1"/>
              </a:buClr>
              <a:buSzPct val="85000"/>
              <a:buFont typeface="Wingdings" charset="0"/>
              <a:buChar char="§"/>
              <a:defRPr sz="2400" b="1">
                <a:solidFill>
                  <a:schemeClr val="tx1"/>
                </a:solidFill>
                <a:latin typeface="+mn-lt"/>
                <a:ea typeface="ＭＳ Ｐゴシック" charset="0"/>
                <a:cs typeface="+mn-cs"/>
              </a:defRPr>
            </a:lvl1pPr>
            <a:lvl2pPr marL="460375" indent="-119063" algn="l" rtl="0" eaLnBrk="0" fontAlgn="base" hangingPunct="0">
              <a:lnSpc>
                <a:spcPct val="85000"/>
              </a:lnSpc>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2pPr>
            <a:lvl3pPr marL="803275" indent="-119063" algn="l" rtl="0" eaLnBrk="0" fontAlgn="base" hangingPunct="0">
              <a:lnSpc>
                <a:spcPct val="85000"/>
              </a:lnSpc>
              <a:spcBef>
                <a:spcPct val="20000"/>
              </a:spcBef>
              <a:spcAft>
                <a:spcPct val="0"/>
              </a:spcAft>
              <a:buClr>
                <a:schemeClr val="tx1"/>
              </a:buClr>
              <a:buSzPct val="85000"/>
              <a:buFont typeface="Wingdings" charset="0"/>
              <a:buChar char="§"/>
              <a:defRPr>
                <a:solidFill>
                  <a:schemeClr val="tx1"/>
                </a:solidFill>
                <a:latin typeface="+mn-lt"/>
                <a:ea typeface="ＭＳ Ｐゴシック" charset="0"/>
              </a:defRPr>
            </a:lvl3pPr>
            <a:lvl4pPr marL="1114425" indent="-141288" algn="l" rtl="0" eaLnBrk="0" fontAlgn="base" hangingPunct="0">
              <a:lnSpc>
                <a:spcPct val="85000"/>
              </a:lnSpc>
              <a:spcBef>
                <a:spcPct val="20000"/>
              </a:spcBef>
              <a:spcAft>
                <a:spcPct val="0"/>
              </a:spcAft>
              <a:buClr>
                <a:schemeClr val="tx1"/>
              </a:buClr>
              <a:buSzPct val="85000"/>
              <a:buFont typeface="Wingdings" charset="0"/>
              <a:buChar char="§"/>
              <a:defRPr sz="1600">
                <a:solidFill>
                  <a:schemeClr val="tx1"/>
                </a:solidFill>
                <a:latin typeface="+mn-lt"/>
                <a:ea typeface="ＭＳ Ｐゴシック" charset="0"/>
              </a:defRPr>
            </a:lvl4pPr>
            <a:lvl5pPr marL="1374775" indent="-119063" algn="l" rtl="0" eaLnBrk="0" fontAlgn="base" hangingPunct="0">
              <a:lnSpc>
                <a:spcPct val="85000"/>
              </a:lnSpc>
              <a:spcBef>
                <a:spcPct val="20000"/>
              </a:spcBef>
              <a:spcAft>
                <a:spcPct val="0"/>
              </a:spcAft>
              <a:buClr>
                <a:schemeClr val="tx1"/>
              </a:buClr>
              <a:buSzPct val="85000"/>
              <a:buFont typeface="Wingdings" charset="0"/>
              <a:buChar char="§"/>
              <a:defRPr sz="1400">
                <a:solidFill>
                  <a:schemeClr val="tx1"/>
                </a:solidFill>
                <a:latin typeface="+mn-lt"/>
                <a:ea typeface="ＭＳ Ｐゴシック" charset="0"/>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a:lstStyle>
          <a:p>
            <a:pPr marL="0" lvl="0" indent="0" eaLnBrk="1" fontAlgn="ctr" hangingPunct="1">
              <a:lnSpc>
                <a:spcPct val="80000"/>
              </a:lnSpc>
              <a:spcBef>
                <a:spcPct val="0"/>
              </a:spcBef>
              <a:spcAft>
                <a:spcPts val="0"/>
              </a:spcAft>
              <a:buClrTx/>
              <a:buSzTx/>
              <a:buNone/>
              <a:tabLst>
                <a:tab pos="228600" algn="l"/>
              </a:tabLst>
              <a:defRPr/>
            </a:pPr>
            <a:r>
              <a:rPr lang="en-US" sz="3600" b="0" cap="all" dirty="0">
                <a:ln w="0"/>
                <a:cs typeface="Times New Roman" charset="0"/>
              </a:rPr>
              <a:t>Community Resources</a:t>
            </a:r>
          </a:p>
        </p:txBody>
      </p:sp>
      <p:sp>
        <p:nvSpPr>
          <p:cNvPr id="5" name="TextBox 4">
            <a:extLst>
              <a:ext uri="{FF2B5EF4-FFF2-40B4-BE49-F238E27FC236}">
                <a16:creationId xmlns:a16="http://schemas.microsoft.com/office/drawing/2014/main" id="{7D2882FE-8457-4091-9E20-2D4887CDE991}"/>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41424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537337"/>
            <a:ext cx="4473567" cy="418456"/>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r>
              <a:rPr lang="en-US" altLang="en-US" sz="3600" b="0" cap="none" dirty="0">
                <a:solidFill>
                  <a:schemeClr val="tx1"/>
                </a:solidFill>
                <a:cs typeface="Arial" charset="0"/>
              </a:rPr>
              <a:t>KIDS HELP PHONE</a:t>
            </a:r>
            <a:endParaRPr lang="en-CA" altLang="en-US" sz="3600" b="0" cap="none" dirty="0">
              <a:solidFill>
                <a:schemeClr val="tx1"/>
              </a:solidFill>
              <a:cs typeface="Arial"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050" r="17340"/>
          <a:stretch/>
        </p:blipFill>
        <p:spPr>
          <a:xfrm>
            <a:off x="6940606" y="3886200"/>
            <a:ext cx="2203394" cy="2971800"/>
          </a:xfrm>
          <a:prstGeom prst="rect">
            <a:avLst/>
          </a:prstGeom>
          <a:ln>
            <a:noFill/>
          </a:ln>
        </p:spPr>
      </p:pic>
      <p:sp>
        <p:nvSpPr>
          <p:cNvPr id="2" name="TextBox 1"/>
          <p:cNvSpPr txBox="1"/>
          <p:nvPr/>
        </p:nvSpPr>
        <p:spPr>
          <a:xfrm>
            <a:off x="485240" y="1028700"/>
            <a:ext cx="8201560" cy="2677656"/>
          </a:xfrm>
          <a:prstGeom prst="rect">
            <a:avLst/>
          </a:prstGeom>
          <a:noFill/>
        </p:spPr>
        <p:txBody>
          <a:bodyPr wrap="square" rtlCol="0">
            <a:spAutoFit/>
          </a:bodyPr>
          <a:lstStyle/>
          <a:p>
            <a:r>
              <a:rPr lang="en-CA" sz="2400" dirty="0">
                <a:solidFill>
                  <a:schemeClr val="tx2"/>
                </a:solidFill>
                <a:latin typeface="+mn-lt"/>
                <a:cs typeface="Arial" panose="020B0604020202020204" pitchFamily="34" charset="0"/>
              </a:rPr>
              <a:t>If you need one-on-one time with someone who gets what is going on in your life, you can connect anonymously with Kids Help Phone. Our counsellors are available 24 hours a day, seven days a week to support you with whatever you are going through. </a:t>
            </a:r>
          </a:p>
          <a:p>
            <a:endParaRPr lang="en-CA" sz="2400" dirty="0">
              <a:solidFill>
                <a:schemeClr val="tx2"/>
              </a:solidFill>
              <a:latin typeface="+mn-lt"/>
              <a:cs typeface="Arial" panose="020B0604020202020204" pitchFamily="34" charset="0"/>
            </a:endParaRPr>
          </a:p>
          <a:p>
            <a:r>
              <a:rPr lang="en-CA" sz="2400" dirty="0">
                <a:solidFill>
                  <a:schemeClr val="tx2"/>
                </a:solidFill>
                <a:latin typeface="+mn-lt"/>
                <a:cs typeface="Arial" panose="020B060402020202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21" y="3153548"/>
            <a:ext cx="732652" cy="7326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21" y="4114800"/>
            <a:ext cx="732652" cy="7326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21" y="5486400"/>
            <a:ext cx="732652" cy="732652"/>
          </a:xfrm>
          <a:prstGeom prst="rect">
            <a:avLst/>
          </a:prstGeom>
        </p:spPr>
      </p:pic>
      <p:sp>
        <p:nvSpPr>
          <p:cNvPr id="12" name="TextBox 11">
            <a:extLst>
              <a:ext uri="{FF2B5EF4-FFF2-40B4-BE49-F238E27FC236}">
                <a16:creationId xmlns:a16="http://schemas.microsoft.com/office/drawing/2014/main" id="{4B16D568-436B-422B-9BD0-99F3F726482F}"/>
              </a:ext>
            </a:extLst>
          </p:cNvPr>
          <p:cNvSpPr txBox="1"/>
          <p:nvPr/>
        </p:nvSpPr>
        <p:spPr>
          <a:xfrm>
            <a:off x="1356415" y="3132952"/>
            <a:ext cx="4930085" cy="3139321"/>
          </a:xfrm>
          <a:prstGeom prst="rect">
            <a:avLst/>
          </a:prstGeom>
          <a:noFill/>
        </p:spPr>
        <p:txBody>
          <a:bodyPr wrap="square" rtlCol="0">
            <a:spAutoFit/>
          </a:bodyPr>
          <a:lstStyle/>
          <a:p>
            <a:pPr>
              <a:spcAft>
                <a:spcPts val="1800"/>
              </a:spcAft>
            </a:pPr>
            <a:r>
              <a:rPr lang="en-CA" sz="2400" dirty="0">
                <a:solidFill>
                  <a:schemeClr val="tx2"/>
                </a:solidFill>
                <a:latin typeface="+mn-lt"/>
                <a:cs typeface="Arial" panose="020B0604020202020204" pitchFamily="34" charset="0"/>
              </a:rPr>
              <a:t>CALL 1-800-668-6868 to talk with a counsellor</a:t>
            </a:r>
          </a:p>
          <a:p>
            <a:pPr>
              <a:spcAft>
                <a:spcPts val="1800"/>
              </a:spcAft>
            </a:pPr>
            <a:r>
              <a:rPr lang="en-CA" sz="2400" dirty="0">
                <a:solidFill>
                  <a:schemeClr val="tx2"/>
                </a:solidFill>
                <a:latin typeface="+mn-lt"/>
                <a:cs typeface="Arial" panose="020B0604020202020204" pitchFamily="34" charset="0"/>
              </a:rPr>
              <a:t>CHAT with a counsellor at KidsHelpPhone.ca or through the Always There App</a:t>
            </a:r>
          </a:p>
          <a:p>
            <a:pPr>
              <a:spcAft>
                <a:spcPts val="1800"/>
              </a:spcAft>
            </a:pPr>
            <a:r>
              <a:rPr lang="en-CA" sz="2400" dirty="0">
                <a:solidFill>
                  <a:schemeClr val="tx2"/>
                </a:solidFill>
                <a:latin typeface="+mn-lt"/>
                <a:cs typeface="Arial" panose="020B0604020202020204" pitchFamily="34" charset="0"/>
              </a:rPr>
              <a:t>TEXT 686868 to connect with a trained volunteer Crisis Responder</a:t>
            </a:r>
          </a:p>
        </p:txBody>
      </p:sp>
      <p:sp>
        <p:nvSpPr>
          <p:cNvPr id="13" name="TextBox 12">
            <a:extLst>
              <a:ext uri="{FF2B5EF4-FFF2-40B4-BE49-F238E27FC236}">
                <a16:creationId xmlns:a16="http://schemas.microsoft.com/office/drawing/2014/main" id="{F5947A21-2FE3-404B-AEBE-BE4B410DFEF5}"/>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8</a:t>
            </a:r>
            <a:endParaRPr kumimoji="0" lang="en-CA" sz="1800" b="1" i="0" u="none" strike="noStrike" kern="0" cap="none" spc="0" normalizeH="0" baseline="0" noProof="0" dirty="0">
              <a:ln>
                <a:noFill/>
              </a:ln>
              <a:solidFill>
                <a:schemeClr val="accent1"/>
              </a:solidFill>
              <a:effectLst/>
              <a:uLnTx/>
              <a:uFillTx/>
            </a:endParaRPr>
          </a:p>
        </p:txBody>
      </p:sp>
      <p:pic>
        <p:nvPicPr>
          <p:cNvPr id="14" name="Picture 13">
            <a:extLst>
              <a:ext uri="{FF2B5EF4-FFF2-40B4-BE49-F238E27FC236}">
                <a16:creationId xmlns:a16="http://schemas.microsoft.com/office/drawing/2014/main" id="{E806C71A-6E7A-475C-9DB7-E10D5672C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Tree>
    <p:extLst>
      <p:ext uri="{BB962C8B-B14F-4D97-AF65-F5344CB8AC3E}">
        <p14:creationId xmlns:p14="http://schemas.microsoft.com/office/powerpoint/2010/main" val="388487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1007" y="1028700"/>
            <a:ext cx="8519864"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Around Me is a free, interactive tool, available in English and French, through Kids Help Phone’s website.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tool helps young people to independently connect to local programs and services in their communities.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These services include: </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Counseling and mental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Sexual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Housing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Legal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LGBTQ2S services</a:t>
            </a:r>
          </a:p>
          <a:p>
            <a:pPr marL="742950" lvl="1" indent="-285750" fontAlgn="auto">
              <a:spcBef>
                <a:spcPts val="0"/>
              </a:spcBef>
              <a:spcAft>
                <a:spcPts val="120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Youth shelters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kidshelpphone.ca/resourcesaroundme</a:t>
            </a:r>
          </a:p>
        </p:txBody>
      </p:sp>
      <p:sp>
        <p:nvSpPr>
          <p:cNvPr id="2" name="Title 1"/>
          <p:cNvSpPr txBox="1">
            <a:spLocks/>
          </p:cNvSpPr>
          <p:nvPr/>
        </p:nvSpPr>
        <p:spPr bwMode="auto">
          <a:xfrm>
            <a:off x="457200" y="504342"/>
            <a:ext cx="6805363" cy="449619"/>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100" normalizeH="0" baseline="0" noProof="0" dirty="0">
                <a:ln>
                  <a:noFill/>
                </a:ln>
                <a:solidFill>
                  <a:schemeClr val="tx1"/>
                </a:solidFill>
                <a:effectLst/>
                <a:uLnTx/>
                <a:uFillTx/>
                <a:ea typeface="+mj-ea"/>
                <a:cs typeface="Arial" charset="0"/>
              </a:rPr>
              <a:t>RESOURCES AROUND ME</a:t>
            </a:r>
            <a:endParaRPr kumimoji="0" lang="en-CA" altLang="en-US" sz="3600" b="0" i="0" u="none" strike="noStrike" kern="1200" cap="none" spc="-100" normalizeH="0" baseline="0" noProof="0" dirty="0">
              <a:ln>
                <a:noFill/>
              </a:ln>
              <a:solidFill>
                <a:schemeClr val="tx1"/>
              </a:solidFill>
              <a:effectLst/>
              <a:uLnTx/>
              <a:uFillTx/>
              <a:ea typeface="+mj-ea"/>
              <a:cs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010" y="3428999"/>
            <a:ext cx="2569404" cy="186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394" y="4716183"/>
            <a:ext cx="1831889" cy="2042955"/>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EB0D58C1-1648-4CA3-84C2-E835E34C7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
        <p:nvSpPr>
          <p:cNvPr id="12" name="TextBox 11">
            <a:extLst>
              <a:ext uri="{FF2B5EF4-FFF2-40B4-BE49-F238E27FC236}">
                <a16:creationId xmlns:a16="http://schemas.microsoft.com/office/drawing/2014/main" id="{C49D49D9-45C0-4B19-9205-48EF28F6E07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 8</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412176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Text Placeholder 2"/>
          <p:cNvSpPr txBox="1">
            <a:spLocks/>
          </p:cNvSpPr>
          <p:nvPr/>
        </p:nvSpPr>
        <p:spPr bwMode="auto">
          <a:xfrm>
            <a:off x="457200" y="1600200"/>
            <a:ext cx="8229600" cy="176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marL="457200" marR="0" lvl="0" indent="-457200" algn="l" defTabSz="914400" rtl="0" eaLnBrk="1" fontAlgn="base" latinLnBrk="0" hangingPunct="1">
              <a:lnSpc>
                <a:spcPct val="85000"/>
              </a:lnSpc>
              <a:spcBef>
                <a:spcPct val="50000"/>
              </a:spcBef>
              <a:spcAft>
                <a:spcPct val="0"/>
              </a:spcAft>
              <a:buClr>
                <a:srgbClr val="000000"/>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Add local resources to this slide</a:t>
            </a:r>
          </a:p>
          <a:p>
            <a:pPr marL="342900" marR="0" lvl="0" indent="-342900" algn="l" defTabSz="914400" rtl="0" eaLnBrk="1" fontAlgn="base" latinLnBrk="0" hangingPunct="1">
              <a:lnSpc>
                <a:spcPct val="85000"/>
              </a:lnSpc>
              <a:spcBef>
                <a:spcPct val="50000"/>
              </a:spcBef>
              <a:spcAft>
                <a:spcPct val="0"/>
              </a:spcAft>
              <a:buClr>
                <a:srgbClr val="000000"/>
              </a:buClr>
              <a:buSzPct val="100000"/>
              <a:buFont typeface="Wingdings" panose="05000000000000000000" pitchFamily="2" charset="2"/>
              <a:buChar char="§"/>
              <a:tabLst/>
              <a:defRPr/>
            </a:pPr>
            <a:endParaRPr kumimoji="0" lang="en-US" sz="2800" b="1" i="0" u="none" strike="noStrike" kern="1200" cap="none" spc="0" normalizeH="0" baseline="0" noProof="0" dirty="0">
              <a:ln>
                <a:noFill/>
              </a:ln>
              <a:solidFill>
                <a:srgbClr val="6E0000"/>
              </a:solidFill>
              <a:effectLst/>
              <a:uLnTx/>
              <a:uFillTx/>
              <a:latin typeface="Arial" charset="0"/>
              <a:ea typeface="ＭＳ Ｐゴシック" charset="0"/>
              <a:cs typeface="Arial" charset="0"/>
            </a:endParaRPr>
          </a:p>
        </p:txBody>
      </p:sp>
      <p:sp>
        <p:nvSpPr>
          <p:cNvPr id="4" name="Subtitle 1">
            <a:extLst>
              <a:ext uri="{FF2B5EF4-FFF2-40B4-BE49-F238E27FC236}">
                <a16:creationId xmlns:a16="http://schemas.microsoft.com/office/drawing/2014/main" id="{EDBD7A0A-9FB6-4302-A4BD-35A04DC7C64E}"/>
              </a:ext>
            </a:extLst>
          </p:cNvPr>
          <p:cNvSpPr txBox="1">
            <a:spLocks/>
          </p:cNvSpPr>
          <p:nvPr/>
        </p:nvSpPr>
        <p:spPr bwMode="auto">
          <a:xfrm>
            <a:off x="457200" y="685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73152" rIns="91440" bIns="45720" numCol="1" anchor="t" anchorCtr="0" compatLnSpc="1">
            <a:prstTxWarp prst="textNoShape">
              <a:avLst/>
            </a:prstTxWarp>
          </a:bodyPr>
          <a:lstStyle>
            <a:lvl1pPr marL="155575" indent="-155575" algn="l" rtl="0" eaLnBrk="0" fontAlgn="base" hangingPunct="0">
              <a:lnSpc>
                <a:spcPct val="85000"/>
              </a:lnSpc>
              <a:spcBef>
                <a:spcPct val="20000"/>
              </a:spcBef>
              <a:spcAft>
                <a:spcPct val="0"/>
              </a:spcAft>
              <a:buClr>
                <a:schemeClr val="tx1"/>
              </a:buClr>
              <a:buSzPct val="85000"/>
              <a:buFont typeface="Wingdings" charset="0"/>
              <a:buChar char="§"/>
              <a:defRPr sz="2400" b="1">
                <a:solidFill>
                  <a:schemeClr val="tx1"/>
                </a:solidFill>
                <a:latin typeface="+mn-lt"/>
                <a:ea typeface="ＭＳ Ｐゴシック" charset="0"/>
                <a:cs typeface="+mn-cs"/>
              </a:defRPr>
            </a:lvl1pPr>
            <a:lvl2pPr marL="460375" indent="-119063" algn="l" rtl="0" eaLnBrk="0" fontAlgn="base" hangingPunct="0">
              <a:lnSpc>
                <a:spcPct val="85000"/>
              </a:lnSpc>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2pPr>
            <a:lvl3pPr marL="803275" indent="-119063" algn="l" rtl="0" eaLnBrk="0" fontAlgn="base" hangingPunct="0">
              <a:lnSpc>
                <a:spcPct val="85000"/>
              </a:lnSpc>
              <a:spcBef>
                <a:spcPct val="20000"/>
              </a:spcBef>
              <a:spcAft>
                <a:spcPct val="0"/>
              </a:spcAft>
              <a:buClr>
                <a:schemeClr val="tx1"/>
              </a:buClr>
              <a:buSzPct val="85000"/>
              <a:buFont typeface="Wingdings" charset="0"/>
              <a:buChar char="§"/>
              <a:defRPr>
                <a:solidFill>
                  <a:schemeClr val="tx1"/>
                </a:solidFill>
                <a:latin typeface="+mn-lt"/>
                <a:ea typeface="ＭＳ Ｐゴシック" charset="0"/>
              </a:defRPr>
            </a:lvl3pPr>
            <a:lvl4pPr marL="1114425" indent="-141288" algn="l" rtl="0" eaLnBrk="0" fontAlgn="base" hangingPunct="0">
              <a:lnSpc>
                <a:spcPct val="85000"/>
              </a:lnSpc>
              <a:spcBef>
                <a:spcPct val="20000"/>
              </a:spcBef>
              <a:spcAft>
                <a:spcPct val="0"/>
              </a:spcAft>
              <a:buClr>
                <a:schemeClr val="tx1"/>
              </a:buClr>
              <a:buSzPct val="85000"/>
              <a:buFont typeface="Wingdings" charset="0"/>
              <a:buChar char="§"/>
              <a:defRPr sz="1600">
                <a:solidFill>
                  <a:schemeClr val="tx1"/>
                </a:solidFill>
                <a:latin typeface="+mn-lt"/>
                <a:ea typeface="ＭＳ Ｐゴシック" charset="0"/>
              </a:defRPr>
            </a:lvl4pPr>
            <a:lvl5pPr marL="1374775" indent="-119063" algn="l" rtl="0" eaLnBrk="0" fontAlgn="base" hangingPunct="0">
              <a:lnSpc>
                <a:spcPct val="85000"/>
              </a:lnSpc>
              <a:spcBef>
                <a:spcPct val="20000"/>
              </a:spcBef>
              <a:spcAft>
                <a:spcPct val="0"/>
              </a:spcAft>
              <a:buClr>
                <a:schemeClr val="tx1"/>
              </a:buClr>
              <a:buSzPct val="85000"/>
              <a:buFont typeface="Wingdings" charset="0"/>
              <a:buChar char="§"/>
              <a:defRPr sz="1400">
                <a:solidFill>
                  <a:schemeClr val="tx1"/>
                </a:solidFill>
                <a:latin typeface="+mn-lt"/>
                <a:ea typeface="ＭＳ Ｐゴシック" charset="0"/>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a:lstStyle>
          <a:p>
            <a:pPr marL="0" lvl="0" indent="0" eaLnBrk="1" fontAlgn="ctr" hangingPunct="1">
              <a:lnSpc>
                <a:spcPct val="80000"/>
              </a:lnSpc>
              <a:spcBef>
                <a:spcPct val="0"/>
              </a:spcBef>
              <a:spcAft>
                <a:spcPts val="0"/>
              </a:spcAft>
              <a:buClrTx/>
              <a:buSzTx/>
              <a:buNone/>
              <a:tabLst>
                <a:tab pos="228600" algn="l"/>
              </a:tabLst>
              <a:defRPr/>
            </a:pPr>
            <a:r>
              <a:rPr lang="en-US" sz="3600" b="0" cap="all" dirty="0">
                <a:ln w="0"/>
                <a:cs typeface="Times New Roman" charset="0"/>
              </a:rPr>
              <a:t>Community Resources</a:t>
            </a:r>
          </a:p>
        </p:txBody>
      </p:sp>
      <p:sp>
        <p:nvSpPr>
          <p:cNvPr id="5" name="TextBox 4">
            <a:extLst>
              <a:ext uri="{FF2B5EF4-FFF2-40B4-BE49-F238E27FC236}">
                <a16:creationId xmlns:a16="http://schemas.microsoft.com/office/drawing/2014/main" id="{7D2882FE-8457-4091-9E20-2D4887CDE991}"/>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 8</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10700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00F10C-F9D5-4DD6-B520-7E194B48257F}"/>
              </a:ext>
            </a:extLst>
          </p:cNvPr>
          <p:cNvSpPr/>
          <p:nvPr/>
        </p:nvSpPr>
        <p:spPr>
          <a:xfrm>
            <a:off x="457200" y="694069"/>
            <a:ext cx="8343900" cy="563231"/>
          </a:xfrm>
          <a:prstGeom prst="rect">
            <a:avLst/>
          </a:prstGeom>
          <a:ln>
            <a:noFill/>
          </a:ln>
        </p:spPr>
        <p:txBody>
          <a:bodyPr wrap="square" anchor="b" anchorCtr="0">
            <a:spAutoFit/>
          </a:bodyPr>
          <a:lstStyle/>
          <a:p>
            <a:pPr fontAlgn="ctr">
              <a:lnSpc>
                <a:spcPct val="80000"/>
              </a:lnSpc>
              <a:spcAft>
                <a:spcPts val="0"/>
              </a:spcAft>
              <a:tabLst>
                <a:tab pos="228600" algn="l"/>
              </a:tabLst>
              <a:defRPr/>
            </a:pPr>
            <a:r>
              <a:rPr lang="en-CA" altLang="en-US" sz="3600" cap="all" spc="-100" dirty="0">
                <a:ln w="0"/>
                <a:latin typeface="Arial"/>
                <a:cs typeface="Times New Roman" charset="0"/>
              </a:rPr>
              <a:t>Suicide clues / signs:</a:t>
            </a:r>
          </a:p>
        </p:txBody>
      </p:sp>
      <p:sp>
        <p:nvSpPr>
          <p:cNvPr id="3" name="TextBox 2">
            <a:extLst>
              <a:ext uri="{FF2B5EF4-FFF2-40B4-BE49-F238E27FC236}">
                <a16:creationId xmlns:a16="http://schemas.microsoft.com/office/drawing/2014/main" id="{0B67B13E-91CF-48DF-87CE-1BB1B260EB0B}"/>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a:t>
            </a:r>
            <a:r>
              <a:rPr kumimoji="0" lang="en-US" sz="1800" b="1" i="0" u="none" strike="noStrike" kern="0" cap="none" spc="0" normalizeH="0" baseline="0" noProof="0" dirty="0">
                <a:ln>
                  <a:noFill/>
                </a:ln>
                <a:solidFill>
                  <a:schemeClr val="accent1"/>
                </a:solidFill>
                <a:effectLst/>
                <a:uLnTx/>
                <a:uFillTx/>
              </a:rPr>
              <a:t> / </a:t>
            </a:r>
            <a:r>
              <a:rPr lang="en-US" b="1" kern="0" dirty="0">
                <a:solidFill>
                  <a:schemeClr val="accent1"/>
                </a:solidFill>
              </a:rPr>
              <a:t>8</a:t>
            </a:r>
            <a:endParaRPr kumimoji="0" lang="en-CA" sz="1800" b="1" i="0" u="none" strike="noStrike" kern="0" cap="none" spc="0" normalizeH="0" baseline="0" noProof="0" dirty="0">
              <a:ln>
                <a:noFill/>
              </a:ln>
              <a:solidFill>
                <a:schemeClr val="accent1"/>
              </a:solidFill>
              <a:effectLst/>
              <a:uLnTx/>
              <a:uFillTx/>
            </a:endParaRPr>
          </a:p>
        </p:txBody>
      </p:sp>
      <p:sp>
        <p:nvSpPr>
          <p:cNvPr id="6" name="TextBox 5">
            <a:extLst>
              <a:ext uri="{FF2B5EF4-FFF2-40B4-BE49-F238E27FC236}">
                <a16:creationId xmlns:a16="http://schemas.microsoft.com/office/drawing/2014/main" id="{35FFEE13-DF92-45CA-8315-0649A285792F}"/>
              </a:ext>
            </a:extLst>
          </p:cNvPr>
          <p:cNvSpPr txBox="1"/>
          <p:nvPr/>
        </p:nvSpPr>
        <p:spPr>
          <a:xfrm>
            <a:off x="457200" y="1371600"/>
            <a:ext cx="8229600" cy="412420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solidFill>
                  <a:schemeClr val="tx2"/>
                </a:solidFill>
              </a:rPr>
              <a:t>A sudden change in behaviour </a:t>
            </a:r>
          </a:p>
          <a:p>
            <a:pPr marL="457200" indent="-457200">
              <a:spcAft>
                <a:spcPts val="1200"/>
              </a:spcAft>
              <a:buFont typeface="Arial" panose="020B0604020202020204" pitchFamily="34" charset="0"/>
              <a:buChar char="•"/>
            </a:pPr>
            <a:r>
              <a:rPr lang="en-US" sz="2400" dirty="0">
                <a:solidFill>
                  <a:schemeClr val="tx2"/>
                </a:solidFill>
              </a:rPr>
              <a:t>Withdrawal from family and friends</a:t>
            </a:r>
          </a:p>
          <a:p>
            <a:pPr marL="457200" indent="-457200">
              <a:spcAft>
                <a:spcPts val="1200"/>
              </a:spcAft>
              <a:buFont typeface="Arial" panose="020B0604020202020204" pitchFamily="34" charset="0"/>
              <a:buChar char="•"/>
            </a:pPr>
            <a:r>
              <a:rPr lang="en-US" sz="2400" dirty="0">
                <a:solidFill>
                  <a:schemeClr val="tx2"/>
                </a:solidFill>
              </a:rPr>
              <a:t>Loss of appetite</a:t>
            </a:r>
          </a:p>
          <a:p>
            <a:pPr marL="457200" indent="-457200">
              <a:spcAft>
                <a:spcPts val="1200"/>
              </a:spcAft>
              <a:buFont typeface="Arial" panose="020B0604020202020204" pitchFamily="34" charset="0"/>
              <a:buChar char="•"/>
            </a:pPr>
            <a:r>
              <a:rPr lang="en-US" sz="2400" dirty="0">
                <a:solidFill>
                  <a:schemeClr val="tx2"/>
                </a:solidFill>
              </a:rPr>
              <a:t>Having trouble sleeping</a:t>
            </a:r>
          </a:p>
          <a:p>
            <a:pPr marL="457200" indent="-457200">
              <a:spcAft>
                <a:spcPts val="1200"/>
              </a:spcAft>
              <a:buFont typeface="Arial" panose="020B0604020202020204" pitchFamily="34" charset="0"/>
              <a:buChar char="•"/>
            </a:pPr>
            <a:r>
              <a:rPr lang="en-US" sz="2400" dirty="0">
                <a:solidFill>
                  <a:schemeClr val="tx2"/>
                </a:solidFill>
              </a:rPr>
              <a:t>Sleeping more than usual</a:t>
            </a:r>
          </a:p>
          <a:p>
            <a:pPr marL="457200" indent="-457200">
              <a:spcAft>
                <a:spcPts val="1200"/>
              </a:spcAft>
              <a:buFont typeface="Arial" panose="020B0604020202020204" pitchFamily="34" charset="0"/>
              <a:buChar char="•"/>
            </a:pPr>
            <a:r>
              <a:rPr lang="en-US" sz="2400" dirty="0">
                <a:solidFill>
                  <a:schemeClr val="tx2"/>
                </a:solidFill>
              </a:rPr>
              <a:t>Not interested in anything and feeling hopeless</a:t>
            </a:r>
          </a:p>
          <a:p>
            <a:pPr marL="457200" indent="-457200">
              <a:spcAft>
                <a:spcPts val="1200"/>
              </a:spcAft>
              <a:buFont typeface="Arial" panose="020B0604020202020204" pitchFamily="34" charset="0"/>
              <a:buChar char="•"/>
            </a:pPr>
            <a:r>
              <a:rPr lang="en-US" sz="2400" dirty="0">
                <a:solidFill>
                  <a:schemeClr val="tx2"/>
                </a:solidFill>
              </a:rPr>
              <a:t>Talking about death or dying </a:t>
            </a:r>
          </a:p>
          <a:p>
            <a:pPr marL="457200" indent="-457200">
              <a:spcAft>
                <a:spcPts val="1200"/>
              </a:spcAft>
              <a:buFont typeface="Arial" panose="020B0604020202020204" pitchFamily="34" charset="0"/>
              <a:buChar char="•"/>
            </a:pPr>
            <a:r>
              <a:rPr lang="en-US" sz="2400" dirty="0">
                <a:solidFill>
                  <a:schemeClr val="tx2"/>
                </a:solidFill>
              </a:rPr>
              <a:t>Joking about suicide</a:t>
            </a:r>
          </a:p>
        </p:txBody>
      </p:sp>
    </p:spTree>
    <p:extLst>
      <p:ext uri="{BB962C8B-B14F-4D97-AF65-F5344CB8AC3E}">
        <p14:creationId xmlns:p14="http://schemas.microsoft.com/office/powerpoint/2010/main" val="315087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00F10C-F9D5-4DD6-B520-7E194B48257F}"/>
              </a:ext>
            </a:extLst>
          </p:cNvPr>
          <p:cNvSpPr/>
          <p:nvPr/>
        </p:nvSpPr>
        <p:spPr>
          <a:xfrm>
            <a:off x="457200" y="694069"/>
            <a:ext cx="8343900" cy="563231"/>
          </a:xfrm>
          <a:prstGeom prst="rect">
            <a:avLst/>
          </a:prstGeom>
          <a:ln>
            <a:noFill/>
          </a:ln>
        </p:spPr>
        <p:txBody>
          <a:bodyPr wrap="square" anchor="b" anchorCtr="0">
            <a:spAutoFit/>
          </a:bodyPr>
          <a:lstStyle/>
          <a:p>
            <a:pPr fontAlgn="ctr">
              <a:lnSpc>
                <a:spcPct val="80000"/>
              </a:lnSpc>
              <a:spcAft>
                <a:spcPts val="0"/>
              </a:spcAft>
              <a:tabLst>
                <a:tab pos="228600" algn="l"/>
              </a:tabLst>
              <a:defRPr/>
            </a:pPr>
            <a:r>
              <a:rPr lang="en-CA" altLang="en-US" sz="3600" cap="all" spc="-100" dirty="0">
                <a:ln w="0"/>
                <a:latin typeface="Arial"/>
                <a:cs typeface="Times New Roman" charset="0"/>
              </a:rPr>
              <a:t>Suicide clues / signs:</a:t>
            </a:r>
          </a:p>
        </p:txBody>
      </p:sp>
      <p:sp>
        <p:nvSpPr>
          <p:cNvPr id="3" name="TextBox 2">
            <a:extLst>
              <a:ext uri="{FF2B5EF4-FFF2-40B4-BE49-F238E27FC236}">
                <a16:creationId xmlns:a16="http://schemas.microsoft.com/office/drawing/2014/main" id="{0B67B13E-91CF-48DF-87CE-1BB1B260EB0B}"/>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6 / </a:t>
            </a:r>
            <a:r>
              <a:rPr lang="en-US" b="1" kern="0" dirty="0">
                <a:solidFill>
                  <a:schemeClr val="accent1"/>
                </a:solidFill>
              </a:rPr>
              <a:t>8</a:t>
            </a:r>
            <a:endParaRPr kumimoji="0" lang="en-CA" sz="1800" b="1" i="0" u="none" strike="noStrike" kern="0" cap="none" spc="0" normalizeH="0" baseline="0" noProof="0" dirty="0">
              <a:ln>
                <a:noFill/>
              </a:ln>
              <a:solidFill>
                <a:schemeClr val="accent1"/>
              </a:solidFill>
              <a:effectLst/>
              <a:uLnTx/>
              <a:uFillTx/>
            </a:endParaRPr>
          </a:p>
        </p:txBody>
      </p:sp>
      <p:sp>
        <p:nvSpPr>
          <p:cNvPr id="6" name="TextBox 5">
            <a:extLst>
              <a:ext uri="{FF2B5EF4-FFF2-40B4-BE49-F238E27FC236}">
                <a16:creationId xmlns:a16="http://schemas.microsoft.com/office/drawing/2014/main" id="{35FFEE13-DF92-45CA-8315-0649A285792F}"/>
              </a:ext>
            </a:extLst>
          </p:cNvPr>
          <p:cNvSpPr txBox="1"/>
          <p:nvPr/>
        </p:nvSpPr>
        <p:spPr>
          <a:xfrm>
            <a:off x="457200" y="1371600"/>
            <a:ext cx="8229600" cy="381642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solidFill>
                  <a:schemeClr val="tx2"/>
                </a:solidFill>
              </a:rPr>
              <a:t>Giving away valued personal possessions</a:t>
            </a:r>
          </a:p>
          <a:p>
            <a:pPr marL="457200" indent="-457200">
              <a:spcAft>
                <a:spcPts val="1200"/>
              </a:spcAft>
              <a:buFont typeface="Arial" panose="020B0604020202020204" pitchFamily="34" charset="0"/>
              <a:buChar char="•"/>
            </a:pPr>
            <a:r>
              <a:rPr lang="en-US" sz="2400" dirty="0">
                <a:solidFill>
                  <a:schemeClr val="tx2"/>
                </a:solidFill>
              </a:rPr>
              <a:t>Feeling really sad</a:t>
            </a:r>
          </a:p>
          <a:p>
            <a:pPr marL="457200" indent="-457200">
              <a:spcAft>
                <a:spcPts val="1200"/>
              </a:spcAft>
              <a:buFont typeface="Arial" panose="020B0604020202020204" pitchFamily="34" charset="0"/>
              <a:buChar char="•"/>
            </a:pPr>
            <a:r>
              <a:rPr lang="en-US" sz="2400" dirty="0">
                <a:solidFill>
                  <a:schemeClr val="tx2"/>
                </a:solidFill>
              </a:rPr>
              <a:t>Going from sad to being suddenly happy and lighthearted</a:t>
            </a:r>
          </a:p>
          <a:p>
            <a:pPr marL="457200" indent="-457200">
              <a:spcAft>
                <a:spcPts val="1200"/>
              </a:spcAft>
              <a:buFont typeface="Arial" panose="020B0604020202020204" pitchFamily="34" charset="0"/>
              <a:buChar char="•"/>
            </a:pPr>
            <a:r>
              <a:rPr lang="en-US" sz="2400" dirty="0">
                <a:solidFill>
                  <a:schemeClr val="tx2"/>
                </a:solidFill>
              </a:rPr>
              <a:t>Saying things like, “I have nothing to live for,” or, “Everyone would be better off without me”</a:t>
            </a:r>
          </a:p>
          <a:p>
            <a:pPr marL="457200" indent="-457200">
              <a:spcAft>
                <a:spcPts val="1200"/>
              </a:spcAft>
              <a:buFont typeface="Arial" panose="020B0604020202020204" pitchFamily="34" charset="0"/>
              <a:buChar char="•"/>
            </a:pPr>
            <a:r>
              <a:rPr lang="en-US" sz="2400" dirty="0">
                <a:solidFill>
                  <a:schemeClr val="tx2"/>
                </a:solidFill>
              </a:rPr>
              <a:t>Death of friend or relative by suicide</a:t>
            </a:r>
          </a:p>
          <a:p>
            <a:pPr marL="457200" indent="-457200">
              <a:spcAft>
                <a:spcPts val="1200"/>
              </a:spcAft>
              <a:buFont typeface="Arial" panose="020B0604020202020204" pitchFamily="34" charset="0"/>
              <a:buChar char="•"/>
            </a:pPr>
            <a:r>
              <a:rPr lang="en-US" sz="2400" dirty="0">
                <a:solidFill>
                  <a:schemeClr val="tx2"/>
                </a:solidFill>
              </a:rPr>
              <a:t>Saying goodbye in a way you have never heard before </a:t>
            </a:r>
          </a:p>
        </p:txBody>
      </p:sp>
    </p:spTree>
    <p:extLst>
      <p:ext uri="{BB962C8B-B14F-4D97-AF65-F5344CB8AC3E}">
        <p14:creationId xmlns:p14="http://schemas.microsoft.com/office/powerpoint/2010/main" val="141280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A9E9CD-4B8E-420F-81DB-5400212EF2A9}"/>
              </a:ext>
            </a:extLst>
          </p:cNvPr>
          <p:cNvSpPr txBox="1"/>
          <p:nvPr/>
        </p:nvSpPr>
        <p:spPr>
          <a:xfrm>
            <a:off x="457200" y="1371600"/>
            <a:ext cx="8229600" cy="150810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solidFill>
                  <a:schemeClr val="tx2"/>
                </a:solidFill>
              </a:rPr>
              <a:t>Basic stress</a:t>
            </a:r>
          </a:p>
          <a:p>
            <a:pPr marL="457200" indent="-457200">
              <a:spcAft>
                <a:spcPts val="1200"/>
              </a:spcAft>
              <a:buFont typeface="Arial" panose="020B0604020202020204" pitchFamily="34" charset="0"/>
              <a:buChar char="•"/>
            </a:pPr>
            <a:r>
              <a:rPr lang="en-US" sz="2400" dirty="0">
                <a:solidFill>
                  <a:schemeClr val="tx2"/>
                </a:solidFill>
              </a:rPr>
              <a:t>Cumulative stress</a:t>
            </a:r>
          </a:p>
          <a:p>
            <a:pPr marL="457200" indent="-457200">
              <a:spcAft>
                <a:spcPts val="1200"/>
              </a:spcAft>
              <a:buFont typeface="Arial" panose="020B0604020202020204" pitchFamily="34" charset="0"/>
              <a:buChar char="•"/>
            </a:pPr>
            <a:r>
              <a:rPr lang="en-US" sz="2400" dirty="0">
                <a:solidFill>
                  <a:schemeClr val="tx2"/>
                </a:solidFill>
              </a:rPr>
              <a:t>Traumatic stress</a:t>
            </a:r>
          </a:p>
        </p:txBody>
      </p:sp>
      <p:sp>
        <p:nvSpPr>
          <p:cNvPr id="3" name="TextBox 2">
            <a:extLst>
              <a:ext uri="{FF2B5EF4-FFF2-40B4-BE49-F238E27FC236}">
                <a16:creationId xmlns:a16="http://schemas.microsoft.com/office/drawing/2014/main" id="{705D5936-A822-4236-B50D-0F0D8213BB9C}"/>
              </a:ext>
            </a:extLst>
          </p:cNvPr>
          <p:cNvSpPr txBox="1"/>
          <p:nvPr/>
        </p:nvSpPr>
        <p:spPr>
          <a:xfrm>
            <a:off x="457200" y="694069"/>
            <a:ext cx="7886700" cy="563231"/>
          </a:xfrm>
          <a:prstGeom prst="rect">
            <a:avLst/>
          </a:prstGeom>
          <a:noFill/>
        </p:spPr>
        <p:txBody>
          <a:bodyPr wrap="square" rtlCol="0" anchor="b" anchorCtr="0">
            <a:spAutoFit/>
          </a:bodyPr>
          <a:lstStyle/>
          <a:p>
            <a:pPr fontAlgn="ctr">
              <a:lnSpc>
                <a:spcPct val="80000"/>
              </a:lnSpc>
              <a:spcAft>
                <a:spcPts val="0"/>
              </a:spcAft>
              <a:buClr>
                <a:schemeClr val="tx1"/>
              </a:buClr>
              <a:buSzPct val="85000"/>
              <a:tabLst>
                <a:tab pos="228600" algn="l"/>
              </a:tabLst>
              <a:defRPr/>
            </a:pPr>
            <a:r>
              <a:rPr lang="en-US" sz="3600" cap="all" spc="-100" dirty="0">
                <a:ln w="0"/>
                <a:latin typeface="Arial"/>
                <a:ea typeface="+mj-ea"/>
                <a:cs typeface="Times New Roman" charset="0"/>
              </a:rPr>
              <a:t>Types of stress:</a:t>
            </a:r>
          </a:p>
        </p:txBody>
      </p:sp>
      <p:sp>
        <p:nvSpPr>
          <p:cNvPr id="4" name="TextBox 3">
            <a:extLst>
              <a:ext uri="{FF2B5EF4-FFF2-40B4-BE49-F238E27FC236}">
                <a16:creationId xmlns:a16="http://schemas.microsoft.com/office/drawing/2014/main" id="{87781392-1669-4D87-9038-2C6E8E7F4627}"/>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7 / </a:t>
            </a:r>
            <a:r>
              <a:rPr lang="en-US" b="1" kern="0" dirty="0">
                <a:solidFill>
                  <a:schemeClr val="accent1"/>
                </a:solidFill>
              </a:rPr>
              <a:t>8</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16876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44000" cy="515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457200" y="5486400"/>
            <a:ext cx="8229600" cy="1028700"/>
          </a:xfrm>
        </p:spPr>
        <p:txBody>
          <a:bodyPr anchor="ctr"/>
          <a:lstStyle/>
          <a:p>
            <a:pPr algn="ctr">
              <a:lnSpc>
                <a:spcPct val="100000"/>
              </a:lnSpc>
            </a:pPr>
            <a:r>
              <a:rPr lang="en-US" sz="3600" b="0" dirty="0">
                <a:solidFill>
                  <a:schemeClr val="tx2"/>
                </a:solidFill>
              </a:rPr>
              <a:t>What are Your stressors?</a:t>
            </a:r>
          </a:p>
        </p:txBody>
      </p:sp>
      <p:sp>
        <p:nvSpPr>
          <p:cNvPr id="4" name="TextBox 8">
            <a:extLst>
              <a:ext uri="{FF2B5EF4-FFF2-40B4-BE49-F238E27FC236}">
                <a16:creationId xmlns:a16="http://schemas.microsoft.com/office/drawing/2014/main" id="{1108DD5A-E193-47FE-8B6B-E92564E582AF}"/>
              </a:ext>
            </a:extLst>
          </p:cNvPr>
          <p:cNvSpPr txBox="1"/>
          <p:nvPr/>
        </p:nvSpPr>
        <p:spPr>
          <a:xfrm>
            <a:off x="4114800" y="6400800"/>
            <a:ext cx="914400" cy="369332"/>
          </a:xfrm>
          <a:prstGeom prst="rect">
            <a:avLst/>
          </a:prstGeom>
          <a:noFill/>
        </p:spPr>
        <p:txBody>
          <a:bodyPr wrap="square" rtlCol="0">
            <a:spAutoFit/>
          </a:bodyPr>
          <a:lstStyle>
            <a:defPPr>
              <a:defRPr lang="en-CA"/>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dirty="0">
                <a:solidFill>
                  <a:schemeClr val="tx2">
                    <a:lumMod val="50000"/>
                    <a:lumOff val="50000"/>
                  </a:schemeClr>
                </a:solidFill>
              </a:rPr>
              <a:t>8</a:t>
            </a:r>
            <a:r>
              <a:rPr kumimoji="0" lang="en-US" sz="1800" b="1" i="0" u="none" strike="noStrike" kern="1200" cap="none" spc="0" normalizeH="0" baseline="0" noProof="0" dirty="0">
                <a:ln>
                  <a:noFill/>
                </a:ln>
                <a:solidFill>
                  <a:schemeClr val="tx2">
                    <a:lumMod val="50000"/>
                    <a:lumOff val="50000"/>
                  </a:schemeClr>
                </a:solidFill>
                <a:effectLst/>
                <a:uLnTx/>
                <a:uFillTx/>
                <a:latin typeface="Arial" charset="0"/>
                <a:ea typeface="ＭＳ Ｐゴシック" charset="0"/>
                <a:cs typeface="Arial" charset="0"/>
              </a:rPr>
              <a:t> / 8</a:t>
            </a:r>
            <a:endParaRPr kumimoji="0" lang="en-CA" sz="1800" b="1" i="0" u="none" strike="noStrike" kern="1200" cap="none" spc="0" normalizeH="0" baseline="0" noProof="0" dirty="0">
              <a:ln>
                <a:noFill/>
              </a:ln>
              <a:solidFill>
                <a:schemeClr val="tx2">
                  <a:lumMod val="50000"/>
                  <a:lumOff val="50000"/>
                </a:schemeClr>
              </a:solidFill>
              <a:effectLst/>
              <a:uLnTx/>
              <a:uFillTx/>
              <a:latin typeface="Arial" charset="0"/>
              <a:ea typeface="ＭＳ Ｐゴシック" charset="0"/>
              <a:cs typeface="Arial" charset="0"/>
            </a:endParaRPr>
          </a:p>
        </p:txBody>
      </p:sp>
      <p:sp>
        <p:nvSpPr>
          <p:cNvPr id="5" name="TextBox 4">
            <a:extLst>
              <a:ext uri="{FF2B5EF4-FFF2-40B4-BE49-F238E27FC236}">
                <a16:creationId xmlns:a16="http://schemas.microsoft.com/office/drawing/2014/main" id="{57FD7392-3020-482B-9966-74A22663B92D}"/>
              </a:ext>
            </a:extLst>
          </p:cNvPr>
          <p:cNvSpPr txBox="1"/>
          <p:nvPr/>
        </p:nvSpPr>
        <p:spPr>
          <a:xfrm>
            <a:off x="1086929" y="0"/>
            <a:ext cx="6970143" cy="384721"/>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700" kern="1200" dirty="0">
                <a:solidFill>
                  <a:schemeClr val="bg1"/>
                </a:solidFill>
                <a:effectLst/>
                <a:latin typeface="Arial" charset="0"/>
                <a:ea typeface="ＭＳ Ｐゴシック" charset="0"/>
                <a:cs typeface="Arial" charset="0"/>
              </a:rPr>
              <a:t>This document is a draft and has not been reviewed by all necessary stakeholders or approved for release. It is an internal working document and may contain inaccuracies or incomplete information that could lead to incorrect conclusions without additional review. It may not be released until approved to do so.</a:t>
            </a:r>
          </a:p>
          <a:p>
            <a:pPr algn="ctr"/>
            <a:endParaRPr lang="en-CA" sz="500" dirty="0">
              <a:solidFill>
                <a:schemeClr val="accent1"/>
              </a:solidFill>
            </a:endParaRPr>
          </a:p>
        </p:txBody>
      </p:sp>
    </p:spTree>
    <p:extLst>
      <p:ext uri="{BB962C8B-B14F-4D97-AF65-F5344CB8AC3E}">
        <p14:creationId xmlns:p14="http://schemas.microsoft.com/office/powerpoint/2010/main" val="13161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43950" y="4337844"/>
            <a:ext cx="1598338" cy="696912"/>
          </a:xfrm>
        </p:spPr>
        <p:txBody>
          <a:bodyPr/>
          <a:lstStyle/>
          <a:p>
            <a:r>
              <a:rPr lang="en-US" sz="4000" dirty="0">
                <a:solidFill>
                  <a:schemeClr val="tx2"/>
                </a:solidFill>
              </a:rPr>
              <a:t>LINK</a:t>
            </a:r>
            <a:endParaRPr lang="en-CA" sz="4000" dirty="0">
              <a:solidFill>
                <a:schemeClr val="tx2"/>
              </a:solidFill>
            </a:endParaRPr>
          </a:p>
        </p:txBody>
      </p:sp>
      <p:pic>
        <p:nvPicPr>
          <p:cNvPr id="7" name="Picture 6"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3"/>
          <a:stretch>
            <a:fillRect/>
          </a:stretch>
        </p:blipFill>
        <p:spPr>
          <a:xfrm>
            <a:off x="4572000" y="1143000"/>
            <a:ext cx="1828800" cy="1828800"/>
          </a:xfrm>
          <a:prstGeom prst="rect">
            <a:avLst/>
          </a:prstGeom>
        </p:spPr>
      </p:pic>
      <p:sp>
        <p:nvSpPr>
          <p:cNvPr id="2" name="Rectangle 1"/>
          <p:cNvSpPr/>
          <p:nvPr/>
        </p:nvSpPr>
        <p:spPr>
          <a:xfrm>
            <a:off x="6554855" y="1709103"/>
            <a:ext cx="2008583"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a:ea typeface="ＭＳ Ｐゴシック" charset="0"/>
                <a:cs typeface="Arial" charset="0"/>
              </a:rPr>
              <a:t>LISTEN</a:t>
            </a:r>
            <a:endParaRPr kumimoji="0" lang="en-CA" sz="4000" i="0" u="none" strike="noStrike" kern="0" cap="none" spc="0" normalizeH="0" baseline="0" noProof="0" dirty="0">
              <a:ln>
                <a:noFill/>
              </a:ln>
              <a:solidFill>
                <a:srgbClr val="000000"/>
              </a:solidFill>
              <a:uLnTx/>
              <a:uFillTx/>
              <a:latin typeface="Arial"/>
              <a:ea typeface="ＭＳ Ｐゴシック" charset="0"/>
              <a:cs typeface="Arial" charset="0"/>
            </a:endParaRPr>
          </a:p>
        </p:txBody>
      </p:sp>
      <p:pic>
        <p:nvPicPr>
          <p:cNvPr id="9" name="Picture 8"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4"/>
          <a:stretch>
            <a:fillRect/>
          </a:stretch>
        </p:blipFill>
        <p:spPr>
          <a:xfrm>
            <a:off x="615412" y="1137603"/>
            <a:ext cx="1828800" cy="1828800"/>
          </a:xfrm>
          <a:prstGeom prst="rect">
            <a:avLst/>
          </a:prstGeom>
        </p:spPr>
      </p:pic>
      <p:pic>
        <p:nvPicPr>
          <p:cNvPr id="10" name="Picture 9">
            <a:extLst>
              <a:ext uri="{FF2B5EF4-FFF2-40B4-BE49-F238E27FC236}">
                <a16:creationId xmlns:a16="http://schemas.microsoft.com/office/drawing/2014/main" id="{1F2645DB-5176-4A6A-97B8-4FEFE65815C1}"/>
              </a:ext>
            </a:extLst>
          </p:cNvPr>
          <p:cNvPicPr>
            <a:picLocks noChangeAspect="1"/>
          </p:cNvPicPr>
          <p:nvPr/>
        </p:nvPicPr>
        <p:blipFill>
          <a:blip r:embed="rId5"/>
          <a:stretch>
            <a:fillRect/>
          </a:stretch>
        </p:blipFill>
        <p:spPr>
          <a:xfrm>
            <a:off x="4610746" y="3771900"/>
            <a:ext cx="1828800" cy="1828800"/>
          </a:xfrm>
          <a:prstGeom prst="rect">
            <a:avLst/>
          </a:prstGeom>
        </p:spPr>
      </p:pic>
      <p:sp>
        <p:nvSpPr>
          <p:cNvPr id="3" name="Rectangle 2"/>
          <p:cNvSpPr/>
          <p:nvPr/>
        </p:nvSpPr>
        <p:spPr>
          <a:xfrm>
            <a:off x="2563259" y="1709103"/>
            <a:ext cx="1665841" cy="707886"/>
          </a:xfrm>
          <a:prstGeom prst="rect">
            <a:avLst/>
          </a:prstGeom>
        </p:spPr>
        <p:txBody>
          <a:bodyPr wrap="none">
            <a:spAutoFit/>
          </a:bodyPr>
          <a:lstStyle/>
          <a:p>
            <a:pPr>
              <a:defRPr/>
            </a:pPr>
            <a:r>
              <a:rPr lang="en-US" sz="4000" dirty="0">
                <a:solidFill>
                  <a:srgbClr val="000000"/>
                </a:solidFill>
              </a:rPr>
              <a:t>LOOK</a:t>
            </a:r>
          </a:p>
        </p:txBody>
      </p:sp>
      <p:sp>
        <p:nvSpPr>
          <p:cNvPr id="4" name="Rectangle 3"/>
          <p:cNvSpPr/>
          <p:nvPr/>
        </p:nvSpPr>
        <p:spPr>
          <a:xfrm>
            <a:off x="6551984" y="4343400"/>
            <a:ext cx="1324802"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charset="0"/>
                <a:ea typeface="ＭＳ Ｐゴシック" charset="0"/>
                <a:cs typeface="Arial" charset="0"/>
              </a:rPr>
              <a:t>LIVE</a:t>
            </a:r>
            <a:endParaRPr kumimoji="0" lang="en-US" sz="4000" i="0" u="none" strike="noStrike" kern="1200" cap="none" spc="0" normalizeH="0" baseline="0" noProof="0" dirty="0">
              <a:ln>
                <a:noFill/>
              </a:ln>
              <a:solidFill>
                <a:srgbClr val="6E0000"/>
              </a:solidFill>
              <a:uLnTx/>
              <a:uFillTx/>
              <a:latin typeface="Arial" charset="0"/>
              <a:ea typeface="ＭＳ Ｐゴシック" charset="0"/>
              <a:cs typeface="Arial" charset="0"/>
            </a:endParaRPr>
          </a:p>
        </p:txBody>
      </p:sp>
      <p:sp>
        <p:nvSpPr>
          <p:cNvPr id="11" name="TextBox 10">
            <a:extLst>
              <a:ext uri="{FF2B5EF4-FFF2-40B4-BE49-F238E27FC236}">
                <a16:creationId xmlns:a16="http://schemas.microsoft.com/office/drawing/2014/main" id="{4CFF07D4-882B-4509-9F70-E9131ACFD99A}"/>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pic>
        <p:nvPicPr>
          <p:cNvPr id="18" name="Picture 17" descr="A close up of a sign&#10;&#10;Description generated with very high confidence">
            <a:extLst>
              <a:ext uri="{FF2B5EF4-FFF2-40B4-BE49-F238E27FC236}">
                <a16:creationId xmlns:a16="http://schemas.microsoft.com/office/drawing/2014/main" id="{55E141F8-0D69-4305-B450-553F47E37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12" y="3771900"/>
            <a:ext cx="1828800" cy="1828800"/>
          </a:xfrm>
          <a:prstGeom prst="rect">
            <a:avLst/>
          </a:prstGeom>
        </p:spPr>
      </p:pic>
    </p:spTree>
    <p:extLst>
      <p:ext uri="{BB962C8B-B14F-4D97-AF65-F5344CB8AC3E}">
        <p14:creationId xmlns:p14="http://schemas.microsoft.com/office/powerpoint/2010/main" val="1195583717"/>
      </p:ext>
    </p:extLst>
  </p:cSld>
  <p:clrMapOvr>
    <a:masterClrMapping/>
  </p:clrMapOvr>
</p:sld>
</file>

<file path=ppt/theme/theme1.xml><?xml version="1.0" encoding="utf-8"?>
<a:theme xmlns:a="http://schemas.openxmlformats.org/drawingml/2006/main" name="1_Theme1">
  <a:themeElements>
    <a:clrScheme name="Custom 2">
      <a:dk1>
        <a:srgbClr val="6E0000"/>
      </a:dk1>
      <a:lt1>
        <a:srgbClr val="FFFFFF"/>
      </a:lt1>
      <a:dk2>
        <a:srgbClr val="000000"/>
      </a:dk2>
      <a:lt2>
        <a:srgbClr val="CDCDCD"/>
      </a:lt2>
      <a:accent1>
        <a:srgbClr val="7F7F7F"/>
      </a:accent1>
      <a:accent2>
        <a:srgbClr val="FF0000"/>
      </a:accent2>
      <a:accent3>
        <a:srgbClr val="FFFFFF"/>
      </a:accent3>
      <a:accent4>
        <a:srgbClr val="5D0000"/>
      </a:accent4>
      <a:accent5>
        <a:srgbClr val="FFAAAA"/>
      </a:accent5>
      <a:accent6>
        <a:srgbClr val="630000"/>
      </a:accent6>
      <a:hlink>
        <a:srgbClr val="555555"/>
      </a:hlink>
      <a:folHlink>
        <a:srgbClr val="CDCDCD"/>
      </a:folHlink>
    </a:clrScheme>
    <a:fontScheme name="Red Cross / Croix-Rou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6E0000"/>
        </a:dk1>
        <a:lt1>
          <a:srgbClr val="FFFFFF"/>
        </a:lt1>
        <a:dk2>
          <a:srgbClr val="000000"/>
        </a:dk2>
        <a:lt2>
          <a:srgbClr val="9A9A9A"/>
        </a:lt2>
        <a:accent1>
          <a:srgbClr val="FF0000"/>
        </a:accent1>
        <a:accent2>
          <a:srgbClr val="6E0000"/>
        </a:accent2>
        <a:accent3>
          <a:srgbClr val="FFFFFF"/>
        </a:accent3>
        <a:accent4>
          <a:srgbClr val="5D0000"/>
        </a:accent4>
        <a:accent5>
          <a:srgbClr val="FFAAAA"/>
        </a:accent5>
        <a:accent6>
          <a:srgbClr val="630000"/>
        </a:accent6>
        <a:hlink>
          <a:srgbClr val="555555"/>
        </a:hlink>
        <a:folHlink>
          <a:srgbClr val="CDCD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E22FDDE212D24CB4B6FC912E3B62DB" ma:contentTypeVersion="1" ma:contentTypeDescription="Create a new document." ma:contentTypeScope="" ma:versionID="c276ca728b3d83fdab896eb997e1aa8c">
  <xsd:schema xmlns:xsd="http://www.w3.org/2001/XMLSchema" xmlns:xs="http://www.w3.org/2001/XMLSchema" xmlns:p="http://schemas.microsoft.com/office/2006/metadata/properties" xmlns:ns2="0730fcd2-685a-4303-9abd-50890384b8c6" targetNamespace="http://schemas.microsoft.com/office/2006/metadata/properties" ma:root="true" ma:fieldsID="1f1b49f5d009aca0c512696ccaf70487" ns2:_="">
    <xsd:import namespace="0730fcd2-685a-4303-9abd-50890384b8c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0fcd2-685a-4303-9abd-50890384b8c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E98D42-D8BE-4D26-BCB0-D7DD1536743F}"/>
</file>

<file path=customXml/itemProps2.xml><?xml version="1.0" encoding="utf-8"?>
<ds:datastoreItem xmlns:ds="http://schemas.openxmlformats.org/officeDocument/2006/customXml" ds:itemID="{5EFD3804-9893-4DB4-B391-02347955713B}"/>
</file>

<file path=customXml/itemProps3.xml><?xml version="1.0" encoding="utf-8"?>
<ds:datastoreItem xmlns:ds="http://schemas.openxmlformats.org/officeDocument/2006/customXml" ds:itemID="{25FBBB13-2769-4B68-9431-FCC1B0EFEDA1}"/>
</file>

<file path=docProps/app.xml><?xml version="1.0" encoding="utf-8"?>
<Properties xmlns="http://schemas.openxmlformats.org/officeDocument/2006/extended-properties" xmlns:vt="http://schemas.openxmlformats.org/officeDocument/2006/docPropsVTypes">
  <Template/>
  <TotalTime>79547</TotalTime>
  <Words>1058</Words>
  <Application>Microsoft Office PowerPoint</Application>
  <PresentationFormat>On-screen Show (4:3)</PresentationFormat>
  <Paragraphs>154</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Wingdings</vt:lpstr>
      <vt:lpstr>1_Theme1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Your stressors?</vt:lpstr>
      <vt:lpstr>LINK</vt:lpstr>
      <vt:lpstr>STEP 1: LOOK</vt:lpstr>
      <vt:lpstr>STEP 2: LISTEN</vt:lpstr>
      <vt:lpstr>STEP 3: LINK</vt:lpstr>
      <vt:lpstr>STEP 4: LIVE</vt:lpstr>
      <vt:lpstr>PowerPoint Presentation</vt:lpstr>
      <vt:lpstr>PowerPoint Presentation</vt:lpstr>
      <vt:lpstr>PowerPoint Presentation</vt:lpstr>
    </vt:vector>
  </TitlesOfParts>
  <Company>Eldorado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CROSS PRESENTATION</dc:title>
  <dc:creator>Carol Laprise</dc:creator>
  <dc:description>514-871-2000</dc:description>
  <cp:lastModifiedBy>Michelle Soo</cp:lastModifiedBy>
  <cp:revision>1583</cp:revision>
  <cp:lastPrinted>2019-02-04T21:20:22Z</cp:lastPrinted>
  <dcterms:created xsi:type="dcterms:W3CDTF">2016-05-10T22:41:07Z</dcterms:created>
  <dcterms:modified xsi:type="dcterms:W3CDTF">2020-03-24T00:03:52Z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0x0101000CE22FDDE212D24CB4B6FC912E3B62DB</vt:lpwstr>
  </property>
  <property fmtid="{D5CDD505-2E9C-101B-9397-08002B2CF9AE}" pid="3" name="CRCZones">
    <vt:lpwstr>5;#National Office|d48be9f3-9f34-4f7b-b853-9862bba2e26e</vt:lpwstr>
  </property>
  <property fmtid="{D5CDD505-2E9C-101B-9397-08002B2CF9AE}" pid="4" name="CRCDepartment">
    <vt:lpwstr>2;#RespectED|79479b8c-2a3b-407f-9c0d-dc77287c1e38</vt:lpwstr>
  </property>
  <property fmtid="{D5CDD505-2E9C-101B-9397-08002B2CF9AE}" pid="5" name="CRCAudience">
    <vt:lpwstr>8;#Both|3153a5a6-96f7-4148-9255-9c624294cc78</vt:lpwstr>
  </property>
  <property fmtid="{D5CDD505-2E9C-101B-9397-08002B2CF9AE}" pid="6" name="CRCLanguage">
    <vt:lpwstr>1;#English|a17ee977-8910-4c08-8ff4-eae0e298e3dc</vt:lpwstr>
  </property>
  <property fmtid="{D5CDD505-2E9C-101B-9397-08002B2CF9AE}" pid="7" name="l24166e8b943485c8c87221098ccde6e">
    <vt:lpwstr>English|a17ee977-8910-4c08-8ff4-eae0e298e3dc</vt:lpwstr>
  </property>
  <property fmtid="{D5CDD505-2E9C-101B-9397-08002B2CF9AE}" pid="8" name="h0ed29caf7104b0e8743c3237b98422a">
    <vt:lpwstr>RespectED|79479b8c-2a3b-407f-9c0d-dc77287c1e38</vt:lpwstr>
  </property>
  <property fmtid="{D5CDD505-2E9C-101B-9397-08002B2CF9AE}" pid="9" name="db371f4581054f2a932f44a9e11937eb">
    <vt:lpwstr>National Office|d48be9f3-9f34-4f7b-b853-9862bba2e26e</vt:lpwstr>
  </property>
  <property fmtid="{D5CDD505-2E9C-101B-9397-08002B2CF9AE}" pid="10" name="TaxCatchAll">
    <vt:lpwstr>8;#;#5;#;#2;#;#1;#</vt:lpwstr>
  </property>
  <property fmtid="{D5CDD505-2E9C-101B-9397-08002B2CF9AE}" pid="11" name="o2b43f0141a24aa4b76526d54ed085f7">
    <vt:lpwstr>Both|3153a5a6-96f7-4148-9255-9c624294cc78</vt:lpwstr>
  </property>
</Properties>
</file>