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rawing4.xml" ContentType="application/vnd.ms-office.drawingml.diagramDrawing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3.xml" ContentType="application/vnd.openxmlformats-officedocument.drawingml.diagramLayout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38" r:id="rId1"/>
  </p:sldMasterIdLst>
  <p:notesMasterIdLst>
    <p:notesMasterId r:id="rId12"/>
  </p:notesMasterIdLst>
  <p:handoutMasterIdLst>
    <p:handoutMasterId r:id="rId13"/>
  </p:handoutMasterIdLst>
  <p:sldIdLst>
    <p:sldId id="2289" r:id="rId2"/>
    <p:sldId id="2290" r:id="rId3"/>
    <p:sldId id="2291" r:id="rId4"/>
    <p:sldId id="2292" r:id="rId5"/>
    <p:sldId id="2293" r:id="rId6"/>
    <p:sldId id="2294" r:id="rId7"/>
    <p:sldId id="2295" r:id="rId8"/>
    <p:sldId id="2296" r:id="rId9"/>
    <p:sldId id="2297" r:id="rId10"/>
    <p:sldId id="2298" r:id="rId11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95DBD2C-9CAB-44C8-9716-52D1F3D21AEF}">
          <p14:sldIdLst>
            <p14:sldId id="2289"/>
            <p14:sldId id="2290"/>
            <p14:sldId id="2291"/>
            <p14:sldId id="2292"/>
            <p14:sldId id="2293"/>
            <p14:sldId id="2294"/>
            <p14:sldId id="2295"/>
            <p14:sldId id="2296"/>
            <p14:sldId id="2297"/>
            <p14:sldId id="2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 Wee" initials="TW" lastIdx="21" clrIdx="0"/>
  <p:cmAuthor id="1" name="Lisa Evanoff" initials="LE" lastIdx="11" clrIdx="1"/>
  <p:cmAuthor id="2" name="user" initials="u" lastIdx="1" clrIdx="2"/>
  <p:cmAuthor id="3" name="Yvette Plante" initials="Y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BBDDE6"/>
    <a:srgbClr val="FFE1E1"/>
    <a:srgbClr val="008000"/>
    <a:srgbClr val="47CFFF"/>
    <a:srgbClr val="FFFF99"/>
    <a:srgbClr val="BBE0E3"/>
    <a:srgbClr val="2F778A"/>
    <a:srgbClr val="FF93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87" autoAdjust="0"/>
    <p:restoredTop sz="79034" autoAdjust="0"/>
  </p:normalViewPr>
  <p:slideViewPr>
    <p:cSldViewPr>
      <p:cViewPr varScale="1">
        <p:scale>
          <a:sx n="86" d="100"/>
          <a:sy n="86" d="100"/>
        </p:scale>
        <p:origin x="1854" y="96"/>
      </p:cViewPr>
      <p:guideLst>
        <p:guide orient="horz" pos="288"/>
        <p:guide orient="horz" pos="3168"/>
        <p:guide orient="horz" pos="3518"/>
        <p:guide pos="288"/>
        <p:guide orient="horz" pos="792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Sad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Angry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Taking big risks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Hurting themselves or others 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Using drugs and alcohol 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4EA827BA-DDC4-4DDB-BE65-338B495217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Anxious</a:t>
          </a:r>
          <a:endParaRPr lang="en-CA" sz="2200" b="0" dirty="0">
            <a:solidFill>
              <a:schemeClr val="tx2"/>
            </a:solidFill>
          </a:endParaRPr>
        </a:p>
      </dgm:t>
    </dgm:pt>
    <dgm:pt modelId="{9F3F73FC-6436-4B7E-8B68-E8BBC0F04B43}" type="parTrans" cxnId="{15C4B54C-4A34-45E2-8DD4-653CC98E869E}">
      <dgm:prSet/>
      <dgm:spPr/>
      <dgm:t>
        <a:bodyPr/>
        <a:lstStyle/>
        <a:p>
          <a:endParaRPr lang="en-CA"/>
        </a:p>
      </dgm:t>
    </dgm:pt>
    <dgm:pt modelId="{46C13152-A484-435E-8CBA-887EB8D8F97C}" type="sibTrans" cxnId="{15C4B54C-4A34-45E2-8DD4-653CC98E869E}">
      <dgm:prSet/>
      <dgm:spPr/>
      <dgm:t>
        <a:bodyPr/>
        <a:lstStyle/>
        <a:p>
          <a:endParaRPr lang="en-CA"/>
        </a:p>
      </dgm:t>
    </dgm:pt>
    <dgm:pt modelId="{05B075A0-FBA0-42DC-9B04-28BECFEA72B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Alone</a:t>
          </a:r>
          <a:endParaRPr lang="en-CA" sz="2200" b="0" dirty="0">
            <a:solidFill>
              <a:schemeClr val="tx2"/>
            </a:solidFill>
          </a:endParaRPr>
        </a:p>
      </dgm:t>
    </dgm:pt>
    <dgm:pt modelId="{2E5F1D3F-D7E3-4B9D-87F4-FB58621709B0}" type="parTrans" cxnId="{1487EC95-2840-40E1-B4E5-06DC113238DE}">
      <dgm:prSet/>
      <dgm:spPr/>
      <dgm:t>
        <a:bodyPr/>
        <a:lstStyle/>
        <a:p>
          <a:endParaRPr lang="en-CA"/>
        </a:p>
      </dgm:t>
    </dgm:pt>
    <dgm:pt modelId="{32F45D77-9B4E-43C0-85CA-27886AD12ED0}" type="sibTrans" cxnId="{1487EC95-2840-40E1-B4E5-06DC113238D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7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D8A0B89C-401F-4248-A4C1-4190EF1FF05D}" type="pres">
      <dgm:prSet presAssocID="{4EA827BA-DDC4-4DDB-BE65-338B495217B7}" presName="node" presStyleLbl="node1" presStyleIdx="1" presStyleCnt="7">
        <dgm:presLayoutVars>
          <dgm:bulletEnabled val="1"/>
        </dgm:presLayoutVars>
      </dgm:prSet>
      <dgm:spPr/>
    </dgm:pt>
    <dgm:pt modelId="{58844F69-2577-41B4-AE1E-6E70297A709A}" type="pres">
      <dgm:prSet presAssocID="{46C13152-A484-435E-8CBA-887EB8D8F97C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7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70442005-8569-483B-9A4E-294EBFB33D1B}" type="pres">
      <dgm:prSet presAssocID="{05B075A0-FBA0-42DC-9B04-28BECFEA72B4}" presName="node" presStyleLbl="node1" presStyleIdx="3" presStyleCnt="7">
        <dgm:presLayoutVars>
          <dgm:bulletEnabled val="1"/>
        </dgm:presLayoutVars>
      </dgm:prSet>
      <dgm:spPr/>
    </dgm:pt>
    <dgm:pt modelId="{6D184483-C7D9-4A56-923E-490B86517301}" type="pres">
      <dgm:prSet presAssocID="{32F45D77-9B4E-43C0-85CA-27886AD12ED0}" presName="sibTrans" presStyleCnt="0"/>
      <dgm:spPr/>
    </dgm:pt>
    <dgm:pt modelId="{41059BE9-4B24-453B-9199-FE0B9FAADA13}" type="pres">
      <dgm:prSet presAssocID="{13437CE0-63A6-4F18-8D4B-F5D242B1EE7B}" presName="node" presStyleLbl="node1" presStyleIdx="4" presStyleCnt="7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5" presStyleCnt="7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6" presStyleCnt="7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EF6CE82F-2EB1-4A4A-9D84-A8C966A9915E}" type="presOf" srcId="{4EA827BA-DDC4-4DDB-BE65-338B495217B7}" destId="{D8A0B89C-401F-4248-A4C1-4190EF1FF05D}" srcOrd="0" destOrd="0" presId="urn:microsoft.com/office/officeart/2005/8/layout/default"/>
    <dgm:cxn modelId="{083A5D3F-5F4C-4EFE-9713-A31FA75EDF7C}" type="presOf" srcId="{05B075A0-FBA0-42DC-9B04-28BECFEA72B4}" destId="{70442005-8569-483B-9A4E-294EBFB33D1B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15C4B54C-4A34-45E2-8DD4-653CC98E869E}" srcId="{89AA6793-58E2-477C-8F9F-6B079CA7FD81}" destId="{4EA827BA-DDC4-4DDB-BE65-338B495217B7}" srcOrd="1" destOrd="0" parTransId="{9F3F73FC-6436-4B7E-8B68-E8BBC0F04B43}" sibTransId="{46C13152-A484-435E-8CBA-887EB8D8F97C}"/>
    <dgm:cxn modelId="{F20E0193-EF80-442C-81E7-051EB6662665}" srcId="{89AA6793-58E2-477C-8F9F-6B079CA7FD81}" destId="{ABF36597-4609-4D35-BA24-A27AB378310C}" srcOrd="5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4" destOrd="0" parTransId="{13863DBF-41B3-4D37-912B-9EACF0C49501}" sibTransId="{3E7E4C66-7B0E-419B-AB3F-A11A1F82222C}"/>
    <dgm:cxn modelId="{1487EC95-2840-40E1-B4E5-06DC113238DE}" srcId="{89AA6793-58E2-477C-8F9F-6B079CA7FD81}" destId="{05B075A0-FBA0-42DC-9B04-28BECFEA72B4}" srcOrd="3" destOrd="0" parTransId="{2E5F1D3F-D7E3-4B9D-87F4-FB58621709B0}" sibTransId="{32F45D77-9B4E-43C0-85CA-27886AD12ED0}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6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95221BBA-EB80-4D59-AA06-81765A3E58D2}" type="presParOf" srcId="{89C93680-5E77-41F8-85FE-1EE6E6A3D4C5}" destId="{D8A0B89C-401F-4248-A4C1-4190EF1FF05D}" srcOrd="2" destOrd="0" presId="urn:microsoft.com/office/officeart/2005/8/layout/default"/>
    <dgm:cxn modelId="{36A6624D-5F86-4BB2-9C85-F339AD50BE71}" type="presParOf" srcId="{89C93680-5E77-41F8-85FE-1EE6E6A3D4C5}" destId="{58844F69-2577-41B4-AE1E-6E70297A709A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9C02E1B0-BC10-4E60-B629-410D1D3EBFD5}" type="presParOf" srcId="{89C93680-5E77-41F8-85FE-1EE6E6A3D4C5}" destId="{70442005-8569-483B-9A4E-294EBFB33D1B}" srcOrd="6" destOrd="0" presId="urn:microsoft.com/office/officeart/2005/8/layout/default"/>
    <dgm:cxn modelId="{65FD62F3-3DF6-4547-94FC-7209E68FD1F2}" type="presParOf" srcId="{89C93680-5E77-41F8-85FE-1EE6E6A3D4C5}" destId="{6D184483-C7D9-4A56-923E-490B86517301}" srcOrd="7" destOrd="0" presId="urn:microsoft.com/office/officeart/2005/8/layout/default"/>
    <dgm:cxn modelId="{3A00B5E8-E492-4A66-B2C6-7CDA416AF109}" type="presParOf" srcId="{89C93680-5E77-41F8-85FE-1EE6E6A3D4C5}" destId="{41059BE9-4B24-453B-9199-FE0B9FAADA13}" srcOrd="8" destOrd="0" presId="urn:microsoft.com/office/officeart/2005/8/layout/default"/>
    <dgm:cxn modelId="{B2C8F0F2-DFD2-43E9-8D24-303FA816E52A}" type="presParOf" srcId="{89C93680-5E77-41F8-85FE-1EE6E6A3D4C5}" destId="{06D59DF6-6A29-4CC1-8286-D1BF4BB825BB}" srcOrd="9" destOrd="0" presId="urn:microsoft.com/office/officeart/2005/8/layout/default"/>
    <dgm:cxn modelId="{B949694F-C6A8-4883-BE6D-DD7CC4825A7F}" type="presParOf" srcId="{89C93680-5E77-41F8-85FE-1EE6E6A3D4C5}" destId="{6C4D10BB-ED5D-426A-9C4D-A2D87D8D74FD}" srcOrd="10" destOrd="0" presId="urn:microsoft.com/office/officeart/2005/8/layout/default"/>
    <dgm:cxn modelId="{A481D067-C106-4A35-867D-1A51E08A4A0F}" type="presParOf" srcId="{89C93680-5E77-41F8-85FE-1EE6E6A3D4C5}" destId="{42B6570C-361E-49A0-BCF7-FBCC8BF27354}" srcOrd="11" destOrd="0" presId="urn:microsoft.com/office/officeart/2005/8/layout/default"/>
    <dgm:cxn modelId="{F49B7DB6-CECC-42DF-95E2-25CF3F27795F}" type="presParOf" srcId="{89C93680-5E77-41F8-85FE-1EE6E6A3D4C5}" destId="{1F7ED37B-3518-407C-B000-67D441D797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Are you okay?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Can I help?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calm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open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Listen without judgment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18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1809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LinFactNeighborY="-41809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1809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1809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Cadet / JCR Leaders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Parents / Caregivers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Counsellors /</a:t>
          </a:r>
          <a:br>
            <a:rPr lang="en-US" sz="2200" b="0" dirty="0">
              <a:solidFill>
                <a:schemeClr val="tx2"/>
              </a:solidFill>
            </a:rPr>
          </a:br>
          <a:r>
            <a:rPr lang="en-US" sz="2200" b="0" dirty="0">
              <a:solidFill>
                <a:schemeClr val="tx2"/>
              </a:solidFill>
            </a:rPr>
            <a:t>Teachers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Friends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Kids Help Phone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6652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6652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ScaleX="110213" custLinFactNeighborY="-46652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6652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6652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95A27B61-DF33-41BB-A5FE-70CBA5E917A0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Journal</a:t>
          </a:r>
          <a:endParaRPr lang="en-CA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Sports / Exercise</a:t>
          </a: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Eat healthy</a:t>
          </a:r>
          <a:endParaRPr lang="en-CA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E7C955D0-64A0-445E-B773-2DC70077FDD6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Music</a:t>
          </a:r>
          <a:endParaRPr lang="en-CA" b="0" dirty="0">
            <a:solidFill>
              <a:schemeClr val="tx2"/>
            </a:solidFill>
          </a:endParaRPr>
        </a:p>
      </dgm:t>
    </dgm:pt>
    <dgm:pt modelId="{3EFF2F17-6F97-4829-AB64-37EA6A41AEF8}" type="parTrans" cxnId="{8A89D41F-B832-403A-9509-24324C26CB2A}">
      <dgm:prSet/>
      <dgm:spPr/>
      <dgm:t>
        <a:bodyPr/>
        <a:lstStyle/>
        <a:p>
          <a:endParaRPr lang="en-CA"/>
        </a:p>
      </dgm:t>
    </dgm:pt>
    <dgm:pt modelId="{5C0B6A27-D8A0-4000-9A05-77241B6EEAED}" type="sibTrans" cxnId="{8A89D41F-B832-403A-9509-24324C26CB2A}">
      <dgm:prSet/>
      <dgm:spPr/>
      <dgm:t>
        <a:bodyPr/>
        <a:lstStyle/>
        <a:p>
          <a:endParaRPr lang="en-CA"/>
        </a:p>
      </dgm:t>
    </dgm:pt>
    <dgm:pt modelId="{97C62965-2136-4EC9-AA96-21A29BEC63B5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Bead /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Sew / </a:t>
          </a:r>
        </a:p>
        <a:p>
          <a:pPr>
            <a:spcAft>
              <a:spcPct val="35000"/>
            </a:spcAft>
          </a:pPr>
          <a:r>
            <a:rPr lang="en-US" b="0" dirty="0">
              <a:solidFill>
                <a:schemeClr val="tx2"/>
              </a:solidFill>
            </a:rPr>
            <a:t>Draw / Poetry</a:t>
          </a:r>
        </a:p>
      </dgm:t>
    </dgm:pt>
    <dgm:pt modelId="{16C7B115-6778-4E2D-A077-0FAD482E3A0A}" type="parTrans" cxnId="{2361F096-E342-4D2E-9DAD-653B4F00E1B9}">
      <dgm:prSet/>
      <dgm:spPr/>
      <dgm:t>
        <a:bodyPr/>
        <a:lstStyle/>
        <a:p>
          <a:endParaRPr lang="en-CA"/>
        </a:p>
      </dgm:t>
    </dgm:pt>
    <dgm:pt modelId="{0130B385-2A14-41C9-9246-DE6B41DA39FF}" type="sibTrans" cxnId="{2361F096-E342-4D2E-9DAD-653B4F00E1B9}">
      <dgm:prSet/>
      <dgm:spPr/>
      <dgm:t>
        <a:bodyPr/>
        <a:lstStyle/>
        <a:p>
          <a:endParaRPr lang="en-CA"/>
        </a:p>
      </dgm:t>
    </dgm:pt>
    <dgm:pt modelId="{CCF09ECA-8B92-451A-83FD-38EB8225ADF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Time with animals</a:t>
          </a:r>
        </a:p>
      </dgm:t>
    </dgm:pt>
    <dgm:pt modelId="{CFDD8CA1-90CE-470D-96A1-41FA3024ECC2}" type="parTrans" cxnId="{BCAE01EC-5C33-456E-BE65-A2A3CBD10A12}">
      <dgm:prSet/>
      <dgm:spPr/>
      <dgm:t>
        <a:bodyPr/>
        <a:lstStyle/>
        <a:p>
          <a:endParaRPr lang="en-CA"/>
        </a:p>
      </dgm:t>
    </dgm:pt>
    <dgm:pt modelId="{769EA6FE-992F-43CB-94F2-4F54AC8BF68B}" type="sibTrans" cxnId="{BCAE01EC-5C33-456E-BE65-A2A3CBD10A12}">
      <dgm:prSet/>
      <dgm:spPr/>
      <dgm:t>
        <a:bodyPr/>
        <a:lstStyle/>
        <a:p>
          <a:endParaRPr lang="en-CA"/>
        </a:p>
      </dgm:t>
    </dgm:pt>
    <dgm:pt modelId="{516C8E31-6D0B-4D5F-85A9-07F0BBEB3C2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Hunt / Hike / Nature</a:t>
          </a:r>
        </a:p>
      </dgm:t>
    </dgm:pt>
    <dgm:pt modelId="{B15B8CAB-68FA-44D8-A3F7-E0DB45CE556F}" type="parTrans" cxnId="{60564712-0EDB-47F9-ADD8-5419209184E8}">
      <dgm:prSet/>
      <dgm:spPr/>
      <dgm:t>
        <a:bodyPr/>
        <a:lstStyle/>
        <a:p>
          <a:endParaRPr lang="en-CA"/>
        </a:p>
      </dgm:t>
    </dgm:pt>
    <dgm:pt modelId="{503F486C-E786-404D-82A9-DA4B6C64C11D}" type="sibTrans" cxnId="{60564712-0EDB-47F9-ADD8-5419209184E8}">
      <dgm:prSet/>
      <dgm:spPr/>
      <dgm:t>
        <a:bodyPr/>
        <a:lstStyle/>
        <a:p>
          <a:endParaRPr lang="en-CA"/>
        </a:p>
      </dgm:t>
    </dgm:pt>
    <dgm:pt modelId="{76B42A65-6CFC-41B6-9AA0-AE27E04465E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Video / Movie theatre</a:t>
          </a:r>
        </a:p>
      </dgm:t>
    </dgm:pt>
    <dgm:pt modelId="{32B14C8B-1507-4205-B7BA-59314C9F1D70}" type="parTrans" cxnId="{6AF6AA96-F98B-49F5-A087-10A9821AF90B}">
      <dgm:prSet/>
      <dgm:spPr/>
      <dgm:t>
        <a:bodyPr/>
        <a:lstStyle/>
        <a:p>
          <a:endParaRPr lang="en-CA"/>
        </a:p>
      </dgm:t>
    </dgm:pt>
    <dgm:pt modelId="{31F308DF-D2CB-47B7-A664-51EC346ECB4C}" type="sibTrans" cxnId="{6AF6AA96-F98B-49F5-A087-10A9821AF90B}">
      <dgm:prSet/>
      <dgm:spPr/>
      <dgm:t>
        <a:bodyPr/>
        <a:lstStyle/>
        <a:p>
          <a:endParaRPr lang="en-CA"/>
        </a:p>
      </dgm:t>
    </dgm:pt>
    <dgm:pt modelId="{1C225AC4-FD1D-4CA9-B621-86B7D5C0D40F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Socialize</a:t>
          </a:r>
          <a:endParaRPr lang="en-CA" b="0" dirty="0">
            <a:solidFill>
              <a:schemeClr val="tx2"/>
            </a:solidFill>
          </a:endParaRPr>
        </a:p>
      </dgm:t>
    </dgm:pt>
    <dgm:pt modelId="{DC2C7CC3-5068-4A37-8E8E-19E543EACAA0}" type="parTrans" cxnId="{48068A72-A2EE-4CF0-91B7-B1842BDBCC5C}">
      <dgm:prSet/>
      <dgm:spPr/>
      <dgm:t>
        <a:bodyPr/>
        <a:lstStyle/>
        <a:p>
          <a:endParaRPr lang="en-CA"/>
        </a:p>
      </dgm:t>
    </dgm:pt>
    <dgm:pt modelId="{F602D7C1-E6DE-4D20-9C02-E03C311E496E}" type="sibTrans" cxnId="{48068A72-A2EE-4CF0-91B7-B1842BDBCC5C}">
      <dgm:prSet/>
      <dgm:spPr/>
      <dgm:t>
        <a:bodyPr/>
        <a:lstStyle/>
        <a:p>
          <a:endParaRPr lang="en-CA"/>
        </a:p>
      </dgm:t>
    </dgm:pt>
    <dgm:pt modelId="{D6B88CD1-77CA-47AB-AAF5-24BEB6ACCDF3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Talk to family and friends</a:t>
          </a:r>
          <a:endParaRPr lang="en-CA" b="0" dirty="0">
            <a:solidFill>
              <a:schemeClr val="tx2"/>
            </a:solidFill>
          </a:endParaRPr>
        </a:p>
      </dgm:t>
    </dgm:pt>
    <dgm:pt modelId="{1E55B6AA-C96A-4623-878E-72D70700406E}" type="parTrans" cxnId="{78C36B1E-7194-4F41-BF4B-2058307760D1}">
      <dgm:prSet/>
      <dgm:spPr/>
      <dgm:t>
        <a:bodyPr/>
        <a:lstStyle/>
        <a:p>
          <a:endParaRPr lang="en-CA"/>
        </a:p>
      </dgm:t>
    </dgm:pt>
    <dgm:pt modelId="{9F1ACE25-26CF-4D1B-96E7-DA1B371221B8}" type="sibTrans" cxnId="{78C36B1E-7194-4F41-BF4B-2058307760D1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10" custLinFactNeighborX="-126" custLinFactNeighborY="-21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0567FA1A-9722-4067-BD21-7C7CE50D0487}" type="pres">
      <dgm:prSet presAssocID="{E7C955D0-64A0-445E-B773-2DC70077FDD6}" presName="node" presStyleLbl="node1" presStyleIdx="1" presStyleCnt="10">
        <dgm:presLayoutVars>
          <dgm:bulletEnabled val="1"/>
        </dgm:presLayoutVars>
      </dgm:prSet>
      <dgm:spPr/>
    </dgm:pt>
    <dgm:pt modelId="{7736133B-6ED5-4916-87A4-6ABA661E9423}" type="pres">
      <dgm:prSet presAssocID="{5C0B6A27-D8A0-4000-9A05-77241B6EEAED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10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EDD25F17-7E62-4276-A779-CF8F12F81F98}" type="pres">
      <dgm:prSet presAssocID="{CCF09ECA-8B92-451A-83FD-38EB8225ADFA}" presName="node" presStyleLbl="node1" presStyleIdx="3" presStyleCnt="10">
        <dgm:presLayoutVars>
          <dgm:bulletEnabled val="1"/>
        </dgm:presLayoutVars>
      </dgm:prSet>
      <dgm:spPr/>
    </dgm:pt>
    <dgm:pt modelId="{494F0CEE-4BF1-4E12-9D4C-AC863A623483}" type="pres">
      <dgm:prSet presAssocID="{769EA6FE-992F-43CB-94F2-4F54AC8BF68B}" presName="sibTrans" presStyleCnt="0"/>
      <dgm:spPr/>
    </dgm:pt>
    <dgm:pt modelId="{49364399-449D-4A2F-BE5E-89AC7A671DE0}" type="pres">
      <dgm:prSet presAssocID="{76B42A65-6CFC-41B6-9AA0-AE27E04465EA}" presName="node" presStyleLbl="node1" presStyleIdx="4" presStyleCnt="10">
        <dgm:presLayoutVars>
          <dgm:bulletEnabled val="1"/>
        </dgm:presLayoutVars>
      </dgm:prSet>
      <dgm:spPr/>
    </dgm:pt>
    <dgm:pt modelId="{319E82F5-0D83-4045-867B-7DF4DD4F4749}" type="pres">
      <dgm:prSet presAssocID="{31F308DF-D2CB-47B7-A664-51EC346ECB4C}" presName="sibTrans" presStyleCnt="0"/>
      <dgm:spPr/>
    </dgm:pt>
    <dgm:pt modelId="{17A7E635-9CB5-4A30-9FCE-F980EFA4E942}" type="pres">
      <dgm:prSet presAssocID="{516C8E31-6D0B-4D5F-85A9-07F0BBEB3C2A}" presName="node" presStyleLbl="node1" presStyleIdx="5" presStyleCnt="10">
        <dgm:presLayoutVars>
          <dgm:bulletEnabled val="1"/>
        </dgm:presLayoutVars>
      </dgm:prSet>
      <dgm:spPr/>
    </dgm:pt>
    <dgm:pt modelId="{002E5F87-2B6A-482A-88DB-42A52578745C}" type="pres">
      <dgm:prSet presAssocID="{503F486C-E786-404D-82A9-DA4B6C64C11D}" presName="sibTrans" presStyleCnt="0"/>
      <dgm:spPr/>
    </dgm:pt>
    <dgm:pt modelId="{AA51C897-FCFD-41F7-9574-A132F9D58E03}" type="pres">
      <dgm:prSet presAssocID="{97C62965-2136-4EC9-AA96-21A29BEC63B5}" presName="node" presStyleLbl="node1" presStyleIdx="6" presStyleCnt="10">
        <dgm:presLayoutVars>
          <dgm:bulletEnabled val="1"/>
        </dgm:presLayoutVars>
      </dgm:prSet>
      <dgm:spPr/>
    </dgm:pt>
    <dgm:pt modelId="{D435AF61-7C92-438D-92D0-50D465830D05}" type="pres">
      <dgm:prSet presAssocID="{0130B385-2A14-41C9-9246-DE6B41DA39FF}" presName="sibTrans" presStyleCnt="0"/>
      <dgm:spPr/>
    </dgm:pt>
    <dgm:pt modelId="{6C4D10BB-ED5D-426A-9C4D-A2D87D8D74FD}" type="pres">
      <dgm:prSet presAssocID="{ABF36597-4609-4D35-BA24-A27AB378310C}" presName="node" presStyleLbl="node1" presStyleIdx="7" presStyleCnt="10">
        <dgm:presLayoutVars>
          <dgm:bulletEnabled val="1"/>
        </dgm:presLayoutVars>
      </dgm:prSet>
      <dgm:spPr/>
    </dgm:pt>
    <dgm:pt modelId="{385D1757-DFAB-4278-8433-EC1F152036EF}" type="pres">
      <dgm:prSet presAssocID="{24ECA9E6-19EA-426E-88FA-AD4E6BEC8383}" presName="sibTrans" presStyleCnt="0"/>
      <dgm:spPr/>
    </dgm:pt>
    <dgm:pt modelId="{4B61E9B7-FC48-405D-9EE4-7253CD05F035}" type="pres">
      <dgm:prSet presAssocID="{1C225AC4-FD1D-4CA9-B621-86B7D5C0D40F}" presName="node" presStyleLbl="node1" presStyleIdx="8" presStyleCnt="10">
        <dgm:presLayoutVars>
          <dgm:bulletEnabled val="1"/>
        </dgm:presLayoutVars>
      </dgm:prSet>
      <dgm:spPr/>
    </dgm:pt>
    <dgm:pt modelId="{58EE6237-94E6-4E34-9274-E63A8001C4B4}" type="pres">
      <dgm:prSet presAssocID="{F602D7C1-E6DE-4D20-9C02-E03C311E496E}" presName="sibTrans" presStyleCnt="0"/>
      <dgm:spPr/>
    </dgm:pt>
    <dgm:pt modelId="{547605AE-402E-4E11-9E24-FEA86E479FDE}" type="pres">
      <dgm:prSet presAssocID="{D6B88CD1-77CA-47AB-AAF5-24BEB6ACCD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673901-DBFC-4EF7-99B8-74BBF1F0AE3E}" type="presOf" srcId="{97C62965-2136-4EC9-AA96-21A29BEC63B5}" destId="{AA51C897-FCFD-41F7-9574-A132F9D58E03}" srcOrd="0" destOrd="0" presId="urn:microsoft.com/office/officeart/2005/8/layout/default"/>
    <dgm:cxn modelId="{60564712-0EDB-47F9-ADD8-5419209184E8}" srcId="{89AA6793-58E2-477C-8F9F-6B079CA7FD81}" destId="{516C8E31-6D0B-4D5F-85A9-07F0BBEB3C2A}" srcOrd="5" destOrd="0" parTransId="{B15B8CAB-68FA-44D8-A3F7-E0DB45CE556F}" sibTransId="{503F486C-E786-404D-82A9-DA4B6C64C11D}"/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78C36B1E-7194-4F41-BF4B-2058307760D1}" srcId="{89AA6793-58E2-477C-8F9F-6B079CA7FD81}" destId="{D6B88CD1-77CA-47AB-AAF5-24BEB6ACCDF3}" srcOrd="9" destOrd="0" parTransId="{1E55B6AA-C96A-4623-878E-72D70700406E}" sibTransId="{9F1ACE25-26CF-4D1B-96E7-DA1B371221B8}"/>
    <dgm:cxn modelId="{8A89D41F-B832-403A-9509-24324C26CB2A}" srcId="{89AA6793-58E2-477C-8F9F-6B079CA7FD81}" destId="{E7C955D0-64A0-445E-B773-2DC70077FDD6}" srcOrd="1" destOrd="0" parTransId="{3EFF2F17-6F97-4829-AB64-37EA6A41AEF8}" sibTransId="{5C0B6A27-D8A0-4000-9A05-77241B6EEAED}"/>
    <dgm:cxn modelId="{3F3A2438-E90E-4909-B1EF-143006566EB0}" type="presOf" srcId="{76B42A65-6CFC-41B6-9AA0-AE27E04465EA}" destId="{49364399-449D-4A2F-BE5E-89AC7A671DE0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C8A6F4B-37B2-4523-AA7F-9D034A366D0C}" type="presOf" srcId="{E7C955D0-64A0-445E-B773-2DC70077FDD6}" destId="{0567FA1A-9722-4067-BD21-7C7CE50D0487}" srcOrd="0" destOrd="0" presId="urn:microsoft.com/office/officeart/2005/8/layout/default"/>
    <dgm:cxn modelId="{48068A72-A2EE-4CF0-91B7-B1842BDBCC5C}" srcId="{89AA6793-58E2-477C-8F9F-6B079CA7FD81}" destId="{1C225AC4-FD1D-4CA9-B621-86B7D5C0D40F}" srcOrd="8" destOrd="0" parTransId="{DC2C7CC3-5068-4A37-8E8E-19E543EACAA0}" sibTransId="{F602D7C1-E6DE-4D20-9C02-E03C311E496E}"/>
    <dgm:cxn modelId="{E2B1CF7E-74E4-47B5-A0DC-9F6F1923B179}" type="presOf" srcId="{D6B88CD1-77CA-47AB-AAF5-24BEB6ACCDF3}" destId="{547605AE-402E-4E11-9E24-FEA86E479FDE}" srcOrd="0" destOrd="0" presId="urn:microsoft.com/office/officeart/2005/8/layout/default"/>
    <dgm:cxn modelId="{F20E0193-EF80-442C-81E7-051EB6662665}" srcId="{89AA6793-58E2-477C-8F9F-6B079CA7FD81}" destId="{ABF36597-4609-4D35-BA24-A27AB378310C}" srcOrd="7" destOrd="0" parTransId="{4C8E6824-0F92-4BD1-99CA-231DD1FB0FEF}" sibTransId="{24ECA9E6-19EA-426E-88FA-AD4E6BEC8383}"/>
    <dgm:cxn modelId="{6AF6AA96-F98B-49F5-A087-10A9821AF90B}" srcId="{89AA6793-58E2-477C-8F9F-6B079CA7FD81}" destId="{76B42A65-6CFC-41B6-9AA0-AE27E04465EA}" srcOrd="4" destOrd="0" parTransId="{32B14C8B-1507-4205-B7BA-59314C9F1D70}" sibTransId="{31F308DF-D2CB-47B7-A664-51EC346ECB4C}"/>
    <dgm:cxn modelId="{2361F096-E342-4D2E-9DAD-653B4F00E1B9}" srcId="{89AA6793-58E2-477C-8F9F-6B079CA7FD81}" destId="{97C62965-2136-4EC9-AA96-21A29BEC63B5}" srcOrd="6" destOrd="0" parTransId="{16C7B115-6778-4E2D-A077-0FAD482E3A0A}" sibTransId="{0130B385-2A14-41C9-9246-DE6B41DA39FF}"/>
    <dgm:cxn modelId="{03681E99-5A26-4D23-BA42-13EDD0B2A3E4}" type="presOf" srcId="{1C225AC4-FD1D-4CA9-B621-86B7D5C0D40F}" destId="{4B61E9B7-FC48-405D-9EE4-7253CD05F035}" srcOrd="0" destOrd="0" presId="urn:microsoft.com/office/officeart/2005/8/layout/default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325314C2-4DDD-41B5-8C27-EAA9CC3401AA}" type="presOf" srcId="{516C8E31-6D0B-4D5F-85A9-07F0BBEB3C2A}" destId="{17A7E635-9CB5-4A30-9FCE-F980EFA4E942}" srcOrd="0" destOrd="0" presId="urn:microsoft.com/office/officeart/2005/8/layout/default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BCAE01EC-5C33-456E-BE65-A2A3CBD10A12}" srcId="{89AA6793-58E2-477C-8F9F-6B079CA7FD81}" destId="{CCF09ECA-8B92-451A-83FD-38EB8225ADFA}" srcOrd="3" destOrd="0" parTransId="{CFDD8CA1-90CE-470D-96A1-41FA3024ECC2}" sibTransId="{769EA6FE-992F-43CB-94F2-4F54AC8BF68B}"/>
    <dgm:cxn modelId="{204A60FC-83AD-4B5D-B7F9-9B2978ADC0F1}" type="presOf" srcId="{CCF09ECA-8B92-451A-83FD-38EB8225ADFA}" destId="{EDD25F17-7E62-4276-A779-CF8F12F81F98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394AA8F2-1EAD-4D71-A334-AAD5B1ED82BE}" type="presParOf" srcId="{89C93680-5E77-41F8-85FE-1EE6E6A3D4C5}" destId="{0567FA1A-9722-4067-BD21-7C7CE50D0487}" srcOrd="2" destOrd="0" presId="urn:microsoft.com/office/officeart/2005/8/layout/default"/>
    <dgm:cxn modelId="{4B66775E-5F7A-4805-84E9-A5EABD1C1935}" type="presParOf" srcId="{89C93680-5E77-41F8-85FE-1EE6E6A3D4C5}" destId="{7736133B-6ED5-4916-87A4-6ABA661E9423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42E244B2-5578-41C4-8A0D-FE391179FE26}" type="presParOf" srcId="{89C93680-5E77-41F8-85FE-1EE6E6A3D4C5}" destId="{EDD25F17-7E62-4276-A779-CF8F12F81F98}" srcOrd="6" destOrd="0" presId="urn:microsoft.com/office/officeart/2005/8/layout/default"/>
    <dgm:cxn modelId="{49840AB8-3862-4272-87D1-78E08DA89688}" type="presParOf" srcId="{89C93680-5E77-41F8-85FE-1EE6E6A3D4C5}" destId="{494F0CEE-4BF1-4E12-9D4C-AC863A623483}" srcOrd="7" destOrd="0" presId="urn:microsoft.com/office/officeart/2005/8/layout/default"/>
    <dgm:cxn modelId="{31C5A21D-45FD-4FFB-8B96-74CD16D9668E}" type="presParOf" srcId="{89C93680-5E77-41F8-85FE-1EE6E6A3D4C5}" destId="{49364399-449D-4A2F-BE5E-89AC7A671DE0}" srcOrd="8" destOrd="0" presId="urn:microsoft.com/office/officeart/2005/8/layout/default"/>
    <dgm:cxn modelId="{BF14B1D1-6E8B-49A7-93A8-03B72EDD6AB7}" type="presParOf" srcId="{89C93680-5E77-41F8-85FE-1EE6E6A3D4C5}" destId="{319E82F5-0D83-4045-867B-7DF4DD4F4749}" srcOrd="9" destOrd="0" presId="urn:microsoft.com/office/officeart/2005/8/layout/default"/>
    <dgm:cxn modelId="{5BAD1CC0-295A-4CBF-A606-C9BC1EF3F71D}" type="presParOf" srcId="{89C93680-5E77-41F8-85FE-1EE6E6A3D4C5}" destId="{17A7E635-9CB5-4A30-9FCE-F980EFA4E942}" srcOrd="10" destOrd="0" presId="urn:microsoft.com/office/officeart/2005/8/layout/default"/>
    <dgm:cxn modelId="{B60E3BE5-89B9-44A1-A21A-9A4E25D3A954}" type="presParOf" srcId="{89C93680-5E77-41F8-85FE-1EE6E6A3D4C5}" destId="{002E5F87-2B6A-482A-88DB-42A52578745C}" srcOrd="11" destOrd="0" presId="urn:microsoft.com/office/officeart/2005/8/layout/default"/>
    <dgm:cxn modelId="{E195EEB6-DDD8-41AB-BCC1-17186E0B5F6F}" type="presParOf" srcId="{89C93680-5E77-41F8-85FE-1EE6E6A3D4C5}" destId="{AA51C897-FCFD-41F7-9574-A132F9D58E03}" srcOrd="12" destOrd="0" presId="urn:microsoft.com/office/officeart/2005/8/layout/default"/>
    <dgm:cxn modelId="{4D37772E-C0CB-4EB9-9214-B6CBC9C5A4B6}" type="presParOf" srcId="{89C93680-5E77-41F8-85FE-1EE6E6A3D4C5}" destId="{D435AF61-7C92-438D-92D0-50D465830D05}" srcOrd="13" destOrd="0" presId="urn:microsoft.com/office/officeart/2005/8/layout/default"/>
    <dgm:cxn modelId="{B949694F-C6A8-4883-BE6D-DD7CC4825A7F}" type="presParOf" srcId="{89C93680-5E77-41F8-85FE-1EE6E6A3D4C5}" destId="{6C4D10BB-ED5D-426A-9C4D-A2D87D8D74FD}" srcOrd="14" destOrd="0" presId="urn:microsoft.com/office/officeart/2005/8/layout/default"/>
    <dgm:cxn modelId="{D0FD8C4D-795A-41ED-80A0-42E59053992E}" type="presParOf" srcId="{89C93680-5E77-41F8-85FE-1EE6E6A3D4C5}" destId="{385D1757-DFAB-4278-8433-EC1F152036EF}" srcOrd="15" destOrd="0" presId="urn:microsoft.com/office/officeart/2005/8/layout/default"/>
    <dgm:cxn modelId="{645B0499-6759-4E1F-B4A4-1847982D9FDD}" type="presParOf" srcId="{89C93680-5E77-41F8-85FE-1EE6E6A3D4C5}" destId="{4B61E9B7-FC48-405D-9EE4-7253CD05F035}" srcOrd="16" destOrd="0" presId="urn:microsoft.com/office/officeart/2005/8/layout/default"/>
    <dgm:cxn modelId="{F49D0169-3CB4-4F0E-A947-54C92CD2DD52}" type="presParOf" srcId="{89C93680-5E77-41F8-85FE-1EE6E6A3D4C5}" destId="{58EE6237-94E6-4E34-9274-E63A8001C4B4}" srcOrd="17" destOrd="0" presId="urn:microsoft.com/office/officeart/2005/8/layout/default"/>
    <dgm:cxn modelId="{6E134AFC-DF39-4AA4-9AEA-442940531BB4}" type="presParOf" srcId="{89C93680-5E77-41F8-85FE-1EE6E6A3D4C5}" destId="{547605AE-402E-4E11-9E24-FEA86E479F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371474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Sad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984"/>
        <a:ext cx="2089546" cy="1253728"/>
      </dsp:txXfrm>
    </dsp:sp>
    <dsp:sp modelId="{D8A0B89C-401F-4248-A4C1-4190EF1FF05D}">
      <dsp:nvSpPr>
        <dsp:cNvPr id="0" name=""/>
        <dsp:cNvSpPr/>
      </dsp:nvSpPr>
      <dsp:spPr>
        <a:xfrm>
          <a:off x="2669976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Anxious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984"/>
        <a:ext cx="2089546" cy="1253728"/>
      </dsp:txXfrm>
    </dsp:sp>
    <dsp:sp modelId="{64AE635C-139F-4578-B153-C05830460A26}">
      <dsp:nvSpPr>
        <dsp:cNvPr id="0" name=""/>
        <dsp:cNvSpPr/>
      </dsp:nvSpPr>
      <dsp:spPr>
        <a:xfrm>
          <a:off x="4968478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Angry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984"/>
        <a:ext cx="2089546" cy="1253728"/>
      </dsp:txXfrm>
    </dsp:sp>
    <dsp:sp modelId="{70442005-8569-483B-9A4E-294EBFB33D1B}">
      <dsp:nvSpPr>
        <dsp:cNvPr id="0" name=""/>
        <dsp:cNvSpPr/>
      </dsp:nvSpPr>
      <dsp:spPr>
        <a:xfrm>
          <a:off x="371474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Alone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464667"/>
        <a:ext cx="2089546" cy="1253728"/>
      </dsp:txXfrm>
    </dsp:sp>
    <dsp:sp modelId="{41059BE9-4B24-453B-9199-FE0B9FAADA13}">
      <dsp:nvSpPr>
        <dsp:cNvPr id="0" name=""/>
        <dsp:cNvSpPr/>
      </dsp:nvSpPr>
      <dsp:spPr>
        <a:xfrm>
          <a:off x="2669976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Taking big risks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464667"/>
        <a:ext cx="2089546" cy="1253728"/>
      </dsp:txXfrm>
    </dsp:sp>
    <dsp:sp modelId="{6C4D10BB-ED5D-426A-9C4D-A2D87D8D74FD}">
      <dsp:nvSpPr>
        <dsp:cNvPr id="0" name=""/>
        <dsp:cNvSpPr/>
      </dsp:nvSpPr>
      <dsp:spPr>
        <a:xfrm>
          <a:off x="4968478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Hurting themselves or others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464667"/>
        <a:ext cx="2089546" cy="1253728"/>
      </dsp:txXfrm>
    </dsp:sp>
    <dsp:sp modelId="{1F7ED37B-3518-407C-B000-67D441D7979F}">
      <dsp:nvSpPr>
        <dsp:cNvPr id="0" name=""/>
        <dsp:cNvSpPr/>
      </dsp:nvSpPr>
      <dsp:spPr>
        <a:xfrm>
          <a:off x="2669976" y="2927350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Using drugs and alcohol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2927350"/>
        <a:ext cx="2089546" cy="1253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Are you okay?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0" y="1"/>
        <a:ext cx="2321718" cy="1393031"/>
      </dsp:txXfrm>
    </dsp:sp>
    <dsp:sp modelId="{64AE635C-139F-4578-B153-C05830460A26}">
      <dsp:nvSpPr>
        <dsp:cNvPr id="0" name=""/>
        <dsp:cNvSpPr/>
      </dsp:nvSpPr>
      <dsp:spPr>
        <a:xfrm>
          <a:off x="255389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Can I help?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553890" y="1"/>
        <a:ext cx="2321718" cy="1393031"/>
      </dsp:txXfrm>
    </dsp:sp>
    <dsp:sp modelId="{41059BE9-4B24-453B-9199-FE0B9FAADA13}">
      <dsp:nvSpPr>
        <dsp:cNvPr id="0" name=""/>
        <dsp:cNvSpPr/>
      </dsp:nvSpPr>
      <dsp:spPr>
        <a:xfrm>
          <a:off x="5107781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calm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5107781" y="1"/>
        <a:ext cx="2321718" cy="1393031"/>
      </dsp:txXfrm>
    </dsp:sp>
    <dsp:sp modelId="{6C4D10BB-ED5D-426A-9C4D-A2D87D8D74FD}">
      <dsp:nvSpPr>
        <dsp:cNvPr id="0" name=""/>
        <dsp:cNvSpPr/>
      </dsp:nvSpPr>
      <dsp:spPr>
        <a:xfrm>
          <a:off x="127694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open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76945" y="1625205"/>
        <a:ext cx="2321718" cy="1393031"/>
      </dsp:txXfrm>
    </dsp:sp>
    <dsp:sp modelId="{1F7ED37B-3518-407C-B000-67D441D7979F}">
      <dsp:nvSpPr>
        <dsp:cNvPr id="0" name=""/>
        <dsp:cNvSpPr/>
      </dsp:nvSpPr>
      <dsp:spPr>
        <a:xfrm>
          <a:off x="383083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Listen without judgment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30835" y="1625205"/>
        <a:ext cx="2321718" cy="1393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1232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Cadet / JCR Leaders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32" y="5"/>
        <a:ext cx="2249165" cy="1349499"/>
      </dsp:txXfrm>
    </dsp:sp>
    <dsp:sp modelId="{64AE635C-139F-4578-B153-C05830460A26}">
      <dsp:nvSpPr>
        <dsp:cNvPr id="0" name=""/>
        <dsp:cNvSpPr/>
      </dsp:nvSpPr>
      <dsp:spPr>
        <a:xfrm>
          <a:off x="2475313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Parents / Caregivers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475313" y="5"/>
        <a:ext cx="2249165" cy="1349499"/>
      </dsp:txXfrm>
    </dsp:sp>
    <dsp:sp modelId="{41059BE9-4B24-453B-9199-FE0B9FAADA13}">
      <dsp:nvSpPr>
        <dsp:cNvPr id="0" name=""/>
        <dsp:cNvSpPr/>
      </dsp:nvSpPr>
      <dsp:spPr>
        <a:xfrm>
          <a:off x="4949395" y="5"/>
          <a:ext cx="2478872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Counsellors /</a:t>
          </a:r>
          <a:br>
            <a:rPr lang="en-US" sz="2200" b="0" kern="1200" dirty="0">
              <a:solidFill>
                <a:schemeClr val="tx2"/>
              </a:solidFill>
            </a:rPr>
          </a:br>
          <a:r>
            <a:rPr lang="en-US" sz="2200" b="0" kern="1200" dirty="0">
              <a:solidFill>
                <a:schemeClr val="tx2"/>
              </a:solidFill>
            </a:rPr>
            <a:t>Teachers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49395" y="5"/>
        <a:ext cx="2478872" cy="1349499"/>
      </dsp:txXfrm>
    </dsp:sp>
    <dsp:sp modelId="{6C4D10BB-ED5D-426A-9C4D-A2D87D8D74FD}">
      <dsp:nvSpPr>
        <dsp:cNvPr id="0" name=""/>
        <dsp:cNvSpPr/>
      </dsp:nvSpPr>
      <dsp:spPr>
        <a:xfrm>
          <a:off x="1353126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Friends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353126" y="1574421"/>
        <a:ext cx="2249165" cy="1349499"/>
      </dsp:txXfrm>
    </dsp:sp>
    <dsp:sp modelId="{1F7ED37B-3518-407C-B000-67D441D7979F}">
      <dsp:nvSpPr>
        <dsp:cNvPr id="0" name=""/>
        <dsp:cNvSpPr/>
      </dsp:nvSpPr>
      <dsp:spPr>
        <a:xfrm>
          <a:off x="3827208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Kids Help Phone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27208" y="1574421"/>
        <a:ext cx="2249165" cy="1349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34290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Journal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0" y="342902"/>
        <a:ext cx="1726778" cy="1036066"/>
      </dsp:txXfrm>
    </dsp:sp>
    <dsp:sp modelId="{0567FA1A-9722-4067-BD21-7C7CE50D0487}">
      <dsp:nvSpPr>
        <dsp:cNvPr id="0" name=""/>
        <dsp:cNvSpPr/>
      </dsp:nvSpPr>
      <dsp:spPr>
        <a:xfrm>
          <a:off x="1901632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Music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364753"/>
        <a:ext cx="1726778" cy="1036066"/>
      </dsp:txXfrm>
    </dsp:sp>
    <dsp:sp modelId="{64AE635C-139F-4578-B153-C05830460A26}">
      <dsp:nvSpPr>
        <dsp:cNvPr id="0" name=""/>
        <dsp:cNvSpPr/>
      </dsp:nvSpPr>
      <dsp:spPr>
        <a:xfrm>
          <a:off x="3801088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Sports / Exercise</a:t>
          </a:r>
        </a:p>
      </dsp:txBody>
      <dsp:txXfrm>
        <a:off x="3801088" y="364753"/>
        <a:ext cx="1726778" cy="1036066"/>
      </dsp:txXfrm>
    </dsp:sp>
    <dsp:sp modelId="{EDD25F17-7E62-4276-A779-CF8F12F81F98}">
      <dsp:nvSpPr>
        <dsp:cNvPr id="0" name=""/>
        <dsp:cNvSpPr/>
      </dsp:nvSpPr>
      <dsp:spPr>
        <a:xfrm>
          <a:off x="5700545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Time with animals</a:t>
          </a:r>
        </a:p>
      </dsp:txBody>
      <dsp:txXfrm>
        <a:off x="5700545" y="364753"/>
        <a:ext cx="1726778" cy="1036066"/>
      </dsp:txXfrm>
    </dsp:sp>
    <dsp:sp modelId="{49364399-449D-4A2F-BE5E-89AC7A671DE0}">
      <dsp:nvSpPr>
        <dsp:cNvPr id="0" name=""/>
        <dsp:cNvSpPr/>
      </dsp:nvSpPr>
      <dsp:spPr>
        <a:xfrm>
          <a:off x="2176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Video / Movie theatre</a:t>
          </a:r>
        </a:p>
      </dsp:txBody>
      <dsp:txXfrm>
        <a:off x="2176" y="1573498"/>
        <a:ext cx="1726778" cy="1036066"/>
      </dsp:txXfrm>
    </dsp:sp>
    <dsp:sp modelId="{17A7E635-9CB5-4A30-9FCE-F980EFA4E942}">
      <dsp:nvSpPr>
        <dsp:cNvPr id="0" name=""/>
        <dsp:cNvSpPr/>
      </dsp:nvSpPr>
      <dsp:spPr>
        <a:xfrm>
          <a:off x="1901632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Hunt / Hike / Nature</a:t>
          </a:r>
        </a:p>
      </dsp:txBody>
      <dsp:txXfrm>
        <a:off x="1901632" y="1573498"/>
        <a:ext cx="1726778" cy="1036066"/>
      </dsp:txXfrm>
    </dsp:sp>
    <dsp:sp modelId="{AA51C897-FCFD-41F7-9574-A132F9D58E03}">
      <dsp:nvSpPr>
        <dsp:cNvPr id="0" name=""/>
        <dsp:cNvSpPr/>
      </dsp:nvSpPr>
      <dsp:spPr>
        <a:xfrm>
          <a:off x="3801088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Bead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Sew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Draw / Poetry</a:t>
          </a:r>
        </a:p>
      </dsp:txBody>
      <dsp:txXfrm>
        <a:off x="3801088" y="1573498"/>
        <a:ext cx="1726778" cy="1036066"/>
      </dsp:txXfrm>
    </dsp:sp>
    <dsp:sp modelId="{6C4D10BB-ED5D-426A-9C4D-A2D87D8D74FD}">
      <dsp:nvSpPr>
        <dsp:cNvPr id="0" name=""/>
        <dsp:cNvSpPr/>
      </dsp:nvSpPr>
      <dsp:spPr>
        <a:xfrm>
          <a:off x="5700545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Eat healthy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5700545" y="1573498"/>
        <a:ext cx="1726778" cy="1036066"/>
      </dsp:txXfrm>
    </dsp:sp>
    <dsp:sp modelId="{4B61E9B7-FC48-405D-9EE4-7253CD05F035}">
      <dsp:nvSpPr>
        <dsp:cNvPr id="0" name=""/>
        <dsp:cNvSpPr/>
      </dsp:nvSpPr>
      <dsp:spPr>
        <a:xfrm>
          <a:off x="1901632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Socialize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2782242"/>
        <a:ext cx="1726778" cy="1036066"/>
      </dsp:txXfrm>
    </dsp:sp>
    <dsp:sp modelId="{547605AE-402E-4E11-9E24-FEA86E479FDE}">
      <dsp:nvSpPr>
        <dsp:cNvPr id="0" name=""/>
        <dsp:cNvSpPr/>
      </dsp:nvSpPr>
      <dsp:spPr>
        <a:xfrm>
          <a:off x="3801088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Talk to family and friends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3801088" y="2782242"/>
        <a:ext cx="1726778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982FD-C645-0C4C-8CCE-98FAFABA3A3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90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30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1B9B1-EA91-1942-A99A-6D80D0C03D38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3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258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/>
              <a:t>Canadian Red Cross. (1997). </a:t>
            </a:r>
            <a:r>
              <a:rPr lang="en-US" i="1" baseline="30000" dirty="0"/>
              <a:t>Hearing the hurt, changing the future: Abuse prevention services for youth.</a:t>
            </a:r>
            <a:r>
              <a:rPr lang="en-US" baseline="30000" dirty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193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6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33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42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lvl="0"/>
            <a:r>
              <a:rPr lang="en-US" dirty="0"/>
              <a:t>Then we need to link them to people and/or resources.</a:t>
            </a:r>
            <a:endParaRPr lang="en-CA" dirty="0"/>
          </a:p>
          <a:p>
            <a:pPr lvl="0"/>
            <a:endParaRPr lang="en-CA" b="1" dirty="0"/>
          </a:p>
          <a:p>
            <a:pPr lvl="0"/>
            <a:r>
              <a:rPr lang="en-CA" b="1" dirty="0"/>
              <a:t>LINK: </a:t>
            </a:r>
            <a:r>
              <a:rPr lang="en-CA" dirty="0"/>
              <a:t>Let them know there are people who can help. Encourage them to talk to a trusted adult or offer to go with them to talk to someone who can help.  Let them know, “I want you to be safe; we need to get help.”</a:t>
            </a:r>
            <a:endParaRPr lang="en-CA" b="0" u="none" dirty="0"/>
          </a:p>
          <a:p>
            <a:endParaRPr lang="en-US" dirty="0"/>
          </a:p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84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dirty="0"/>
              <a:t>We want to ensure you are using healthy coping mechanism to deal with your stress.</a:t>
            </a:r>
          </a:p>
          <a:p>
            <a:r>
              <a:rPr lang="en-US" dirty="0"/>
              <a:t>What are some healthy ways to deal with stress?  Have the players brainstorm a list then read out the ones on the PP.</a:t>
            </a:r>
          </a:p>
          <a:p>
            <a:endParaRPr lang="en-US" b="0" u="none" dirty="0"/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50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4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5B9-1B32-4201-BD77-4A3E650A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018-57B4-46CC-8FAB-09DC188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1D48-5FAC-4EDE-A5FC-4D270B5346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2328-DD3B-48E7-8CB8-4D9003EFA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30C9-30F8-4F41-AFEC-B0BB8968A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96FCA-1148-4E9D-BDEA-32C932385E31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4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35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 style du titre</a:t>
            </a:r>
            <a:endParaRPr lang="fr-CA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445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  <p:sldLayoutId id="2147494053" r:id="rId2"/>
    <p:sldLayoutId id="2147494054" r:id="rId3"/>
    <p:sldLayoutId id="2147494059" r:id="rId4"/>
  </p:sldLayoutIdLst>
  <p:transition spd="med"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0" cap="all" spc="-5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None/>
        <a:defRPr sz="2400" b="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>
          <a:solidFill>
            <a:schemeClr val="tx2"/>
          </a:solidFill>
          <a:latin typeface="+mn-lt"/>
        </a:defRPr>
      </a:lvl2pPr>
      <a:lvl3pPr marL="457200" indent="-23971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defRPr sz="2400" b="0">
          <a:solidFill>
            <a:schemeClr val="tx2"/>
          </a:solidFill>
          <a:latin typeface="+mn-lt"/>
        </a:defRPr>
      </a:lvl3pPr>
      <a:lvl4pPr marL="685800" indent="-1984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400" b="0">
          <a:solidFill>
            <a:schemeClr val="tx2"/>
          </a:solidFill>
          <a:latin typeface="+mn-lt"/>
        </a:defRPr>
      </a:lvl4pPr>
      <a:lvl5pPr marL="914400" indent="-2190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tabLst/>
        <a:defRPr sz="2400" b="0">
          <a:solidFill>
            <a:schemeClr val="tx2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496A5-245F-4E92-B7CA-E94DECB3E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-3333"/>
          <a:stretch/>
        </p:blipFill>
        <p:spPr>
          <a:xfrm>
            <a:off x="1" y="357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21AD16-DC67-43AC-A774-385BE772BF4D}"/>
              </a:ext>
            </a:extLst>
          </p:cNvPr>
          <p:cNvSpPr/>
          <p:nvPr/>
        </p:nvSpPr>
        <p:spPr bwMode="auto">
          <a:xfrm>
            <a:off x="0" y="4914900"/>
            <a:ext cx="9144000" cy="194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3F587C-88F3-4EC0-B69B-903F4B9E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40" y="5029200"/>
            <a:ext cx="844812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2400" b="1" cap="all" dirty="0">
                <a:solidFill>
                  <a:srgbClr val="FF0000"/>
                </a:solidFill>
                <a:latin typeface="Arial"/>
                <a:ea typeface="Microsoft YaHei"/>
              </a:rPr>
              <a:t>Lesson 9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Child abuse</a:t>
            </a:r>
          </a:p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Ages 12</a:t>
            </a:r>
            <a:r>
              <a:rPr lang="en-US" altLang="en-US" sz="2400" cap="all" dirty="0">
                <a:solidFill>
                  <a:schemeClr val="tx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–</a:t>
            </a: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15</a:t>
            </a:r>
            <a:endParaRPr kumimoji="0" lang="en-CA" altLang="en-US" sz="240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584283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Placeholder 2"/>
          <p:cNvSpPr txBox="1">
            <a:spLocks/>
          </p:cNvSpPr>
          <p:nvPr/>
        </p:nvSpPr>
        <p:spPr bwMode="auto">
          <a:xfrm>
            <a:off x="457200" y="1600200"/>
            <a:ext cx="822960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Add local resources to this slide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952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00F10C-F9D5-4DD6-B520-7E194B48257F}"/>
              </a:ext>
            </a:extLst>
          </p:cNvPr>
          <p:cNvSpPr/>
          <p:nvPr/>
        </p:nvSpPr>
        <p:spPr>
          <a:xfrm>
            <a:off x="457200" y="694069"/>
            <a:ext cx="8343900" cy="563231"/>
          </a:xfrm>
          <a:prstGeom prst="rect">
            <a:avLst/>
          </a:prstGeom>
          <a:ln>
            <a:noFill/>
          </a:ln>
        </p:spPr>
        <p:txBody>
          <a:bodyPr wrap="square" anchor="b" anchorCtr="0">
            <a:spAutoFit/>
          </a:bodyPr>
          <a:lstStyle/>
          <a:p>
            <a:pPr algn="ctr" fontAlgn="ctr">
              <a:lnSpc>
                <a:spcPct val="80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CA" altLang="en-US" sz="3600" cap="all" spc="-100" dirty="0">
                <a:ln w="0"/>
                <a:latin typeface="Arial"/>
                <a:cs typeface="Times New Roman" charset="0"/>
              </a:rPr>
              <a:t>Human Rights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7B13E-91CF-48DF-87CE-1BB1B260EB0B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E396A0-98FE-46C0-85C6-FCF13EF28E23}"/>
              </a:ext>
            </a:extLst>
          </p:cNvPr>
          <p:cNvSpPr txBox="1">
            <a:spLocks/>
          </p:cNvSpPr>
          <p:nvPr/>
        </p:nvSpPr>
        <p:spPr bwMode="auto">
          <a:xfrm>
            <a:off x="514350" y="2756416"/>
            <a:ext cx="8115300" cy="1345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175" lvl="0" algn="ctr">
              <a:lnSpc>
                <a:spcPct val="85000"/>
              </a:lnSpc>
              <a:spcBef>
                <a:spcPct val="20000"/>
              </a:spcBef>
              <a:buClr>
                <a:srgbClr val="6E0000"/>
              </a:buClr>
              <a:buSzPct val="85000"/>
              <a:defRPr/>
            </a:pPr>
            <a:r>
              <a:rPr lang="en-CA" b="0" kern="0" dirty="0">
                <a:solidFill>
                  <a:srgbClr val="000000"/>
                </a:solidFill>
              </a:rPr>
              <a:t>“Human rights” are things that every child or youth should be able to have or to do in order to survive, grow, and reach their full potential.</a:t>
            </a:r>
          </a:p>
        </p:txBody>
      </p:sp>
    </p:spTree>
    <p:extLst>
      <p:ext uri="{BB962C8B-B14F-4D97-AF65-F5344CB8AC3E}">
        <p14:creationId xmlns:p14="http://schemas.microsoft.com/office/powerpoint/2010/main" val="395447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3950" y="4337844"/>
            <a:ext cx="1598338" cy="696912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LINK</a:t>
            </a:r>
            <a:endParaRPr lang="en-CA" sz="4000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828800" cy="182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4855" y="1709103"/>
            <a:ext cx="200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LISTEN</a:t>
            </a:r>
            <a:endParaRPr kumimoji="0" lang="en-CA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2" y="1137603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746" y="3771900"/>
            <a:ext cx="1828800" cy="182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3259" y="1709103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LOOK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1984" y="434340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LIVE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F07D4-882B-4509-9F70-E9131ACFD99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5E141F8-0D69-4305-B450-553F47E37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37719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8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1: LOOK</a:t>
            </a:r>
            <a:endParaRPr lang="en-CA" sz="4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65D3-EEF2-418A-9DDA-8001D615697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693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D3B0B-78FF-4FC7-A980-5164189353F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F0C1DD2-5F1B-465A-89E6-7AEA68B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2: LISTEN</a:t>
            </a:r>
          </a:p>
        </p:txBody>
      </p:sp>
    </p:spTree>
    <p:extLst>
      <p:ext uri="{BB962C8B-B14F-4D97-AF65-F5344CB8AC3E}">
        <p14:creationId xmlns:p14="http://schemas.microsoft.com/office/powerpoint/2010/main" val="94075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7AB9-7816-433F-BB68-165AAE461DD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55075EE-DB13-4B39-B0AD-3F86B4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3: LINK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D9708F-80A2-4306-926D-66D892222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0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30798"/>
              </p:ext>
            </p:extLst>
          </p:nvPr>
        </p:nvGraphicFramePr>
        <p:xfrm>
          <a:off x="914400" y="19431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306D2-EC49-48FE-9FFA-BAC93178D29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FEEB0-9024-46C3-A50E-C7C9C7D1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4: LIVE</a:t>
            </a:r>
          </a:p>
        </p:txBody>
      </p:sp>
    </p:spTree>
    <p:extLst>
      <p:ext uri="{BB962C8B-B14F-4D97-AF65-F5344CB8AC3E}">
        <p14:creationId xmlns:p14="http://schemas.microsoft.com/office/powerpoint/2010/main" val="319694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5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3777220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6E0000"/>
      </a:dk1>
      <a:lt1>
        <a:srgbClr val="FFFFFF"/>
      </a:lt1>
      <a:dk2>
        <a:srgbClr val="000000"/>
      </a:dk2>
      <a:lt2>
        <a:srgbClr val="CDCDCD"/>
      </a:lt2>
      <a:accent1>
        <a:srgbClr val="7F7F7F"/>
      </a:accent1>
      <a:accent2>
        <a:srgbClr val="FF0000"/>
      </a:accent2>
      <a:accent3>
        <a:srgbClr val="FFFFFF"/>
      </a:accent3>
      <a:accent4>
        <a:srgbClr val="5D0000"/>
      </a:accent4>
      <a:accent5>
        <a:srgbClr val="FFAAAA"/>
      </a:accent5>
      <a:accent6>
        <a:srgbClr val="630000"/>
      </a:accent6>
      <a:hlink>
        <a:srgbClr val="555555"/>
      </a:hlink>
      <a:folHlink>
        <a:srgbClr val="CDCDCD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22FDDE212D24CB4B6FC912E3B62DB" ma:contentTypeVersion="1" ma:contentTypeDescription="Create a new document." ma:contentTypeScope="" ma:versionID="c276ca728b3d83fdab896eb997e1aa8c">
  <xsd:schema xmlns:xsd="http://www.w3.org/2001/XMLSchema" xmlns:xs="http://www.w3.org/2001/XMLSchema" xmlns:p="http://schemas.microsoft.com/office/2006/metadata/properties" xmlns:ns2="0730fcd2-685a-4303-9abd-50890384b8c6" targetNamespace="http://schemas.microsoft.com/office/2006/metadata/properties" ma:root="true" ma:fieldsID="1f1b49f5d009aca0c512696ccaf70487" ns2:_="">
    <xsd:import namespace="0730fcd2-685a-4303-9abd-50890384b8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fcd2-685a-4303-9abd-50890384b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80FF6B-F093-4822-88BF-837EC9D13600}"/>
</file>

<file path=customXml/itemProps2.xml><?xml version="1.0" encoding="utf-8"?>
<ds:datastoreItem xmlns:ds="http://schemas.openxmlformats.org/officeDocument/2006/customXml" ds:itemID="{7C08810C-AB84-4A3C-894C-3EF07D6BBDB1}"/>
</file>

<file path=customXml/itemProps3.xml><?xml version="1.0" encoding="utf-8"?>
<ds:datastoreItem xmlns:ds="http://schemas.openxmlformats.org/officeDocument/2006/customXml" ds:itemID="{FD28D826-7CDF-4D31-B38C-FCE09110C45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79210</TotalTime>
  <Words>768</Words>
  <Application>Microsoft Office PowerPoint</Application>
  <PresentationFormat>On-screen Show (4:3)</PresentationFormat>
  <Paragraphs>108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Wingdings</vt:lpstr>
      <vt:lpstr>1_Theme1</vt:lpstr>
      <vt:lpstr>PowerPoint Presentation</vt:lpstr>
      <vt:lpstr>PowerPoint Presentation</vt:lpstr>
      <vt:lpstr>LINK</vt:lpstr>
      <vt:lpstr>STEP 1: LOOK</vt:lpstr>
      <vt:lpstr>STEP 2: LISTEN</vt:lpstr>
      <vt:lpstr>STEP 3: LINK</vt:lpstr>
      <vt:lpstr>STEP 4: LIVE</vt:lpstr>
      <vt:lpstr>PowerPoint Presentation</vt:lpstr>
      <vt:lpstr>PowerPoint Presentation</vt:lpstr>
      <vt:lpstr>PowerPoint Presentation</vt:lpstr>
    </vt:vector>
  </TitlesOfParts>
  <Company>Eldorado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PRESENTATION</dc:title>
  <dc:creator>Carol Laprise</dc:creator>
  <dc:description>514-871-2000</dc:description>
  <cp:lastModifiedBy>Michelle Soo</cp:lastModifiedBy>
  <cp:revision>1550</cp:revision>
  <cp:lastPrinted>2019-02-04T21:20:22Z</cp:lastPrinted>
  <dcterms:created xsi:type="dcterms:W3CDTF">2016-05-10T22:41:07Z</dcterms:created>
  <dcterms:modified xsi:type="dcterms:W3CDTF">2020-03-23T23:52:49Z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0x0101000CE22FDDE212D24CB4B6FC912E3B62DB</vt:lpwstr>
  </property>
  <property fmtid="{D5CDD505-2E9C-101B-9397-08002B2CF9AE}" pid="3" name="CRCZones">
    <vt:lpwstr>5;#National Office|d48be9f3-9f34-4f7b-b853-9862bba2e26e</vt:lpwstr>
  </property>
  <property fmtid="{D5CDD505-2E9C-101B-9397-08002B2CF9AE}" pid="4" name="CRCDepartment">
    <vt:lpwstr>2;#RespectED|79479b8c-2a3b-407f-9c0d-dc77287c1e38</vt:lpwstr>
  </property>
  <property fmtid="{D5CDD505-2E9C-101B-9397-08002B2CF9AE}" pid="5" name="CRCAudience">
    <vt:lpwstr>8;#Both|3153a5a6-96f7-4148-9255-9c624294cc78</vt:lpwstr>
  </property>
  <property fmtid="{D5CDD505-2E9C-101B-9397-08002B2CF9AE}" pid="6" name="CRCLanguage">
    <vt:lpwstr>1;#English|a17ee977-8910-4c08-8ff4-eae0e298e3dc</vt:lpwstr>
  </property>
  <property fmtid="{D5CDD505-2E9C-101B-9397-08002B2CF9AE}" pid="7" name="l24166e8b943485c8c87221098ccde6e">
    <vt:lpwstr>English|a17ee977-8910-4c08-8ff4-eae0e298e3dc</vt:lpwstr>
  </property>
  <property fmtid="{D5CDD505-2E9C-101B-9397-08002B2CF9AE}" pid="8" name="h0ed29caf7104b0e8743c3237b98422a">
    <vt:lpwstr>RespectED|79479b8c-2a3b-407f-9c0d-dc77287c1e38</vt:lpwstr>
  </property>
  <property fmtid="{D5CDD505-2E9C-101B-9397-08002B2CF9AE}" pid="9" name="db371f4581054f2a932f44a9e11937eb">
    <vt:lpwstr>National Office|d48be9f3-9f34-4f7b-b853-9862bba2e26e</vt:lpwstr>
  </property>
  <property fmtid="{D5CDD505-2E9C-101B-9397-08002B2CF9AE}" pid="10" name="TaxCatchAll">
    <vt:lpwstr>8;#;#5;#;#2;#;#1;#</vt:lpwstr>
  </property>
  <property fmtid="{D5CDD505-2E9C-101B-9397-08002B2CF9AE}" pid="11" name="o2b43f0141a24aa4b76526d54ed085f7">
    <vt:lpwstr>Both|3153a5a6-96f7-4148-9255-9c624294cc78</vt:lpwstr>
  </property>
</Properties>
</file>