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colors3.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2.xml" ContentType="application/vnd.openxmlformats-officedocument.drawingml.diagramColors+xml"/>
  <Override PartName="/ppt/diagrams/colors4.xml" ContentType="application/vnd.openxmlformats-officedocument.drawingml.diagramColors+xml"/>
  <Override PartName="/ppt/diagrams/drawing2.xml" ContentType="application/vnd.ms-office.drawingml.diagramDrawing+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838" r:id="rId1"/>
  </p:sldMasterIdLst>
  <p:notesMasterIdLst>
    <p:notesMasterId r:id="rId21"/>
  </p:notesMasterIdLst>
  <p:handoutMasterIdLst>
    <p:handoutMasterId r:id="rId22"/>
  </p:handoutMasterIdLst>
  <p:sldIdLst>
    <p:sldId id="2118" r:id="rId2"/>
    <p:sldId id="2120" r:id="rId3"/>
    <p:sldId id="2121" r:id="rId4"/>
    <p:sldId id="2122" r:id="rId5"/>
    <p:sldId id="2123" r:id="rId6"/>
    <p:sldId id="2124" r:id="rId7"/>
    <p:sldId id="2125" r:id="rId8"/>
    <p:sldId id="2126" r:id="rId9"/>
    <p:sldId id="2127" r:id="rId10"/>
    <p:sldId id="2128" r:id="rId11"/>
    <p:sldId id="2129" r:id="rId12"/>
    <p:sldId id="2181" r:id="rId13"/>
    <p:sldId id="2182" r:id="rId14"/>
    <p:sldId id="2183" r:id="rId15"/>
    <p:sldId id="2184" r:id="rId16"/>
    <p:sldId id="2185" r:id="rId17"/>
    <p:sldId id="2186" r:id="rId18"/>
    <p:sldId id="2187" r:id="rId19"/>
    <p:sldId id="2188" r:id="rId20"/>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Default Section" id="{C95DBD2C-9CAB-44C8-9716-52D1F3D21AEF}">
          <p14:sldIdLst>
            <p14:sldId id="2118"/>
            <p14:sldId id="2120"/>
            <p14:sldId id="2121"/>
            <p14:sldId id="2122"/>
            <p14:sldId id="2123"/>
            <p14:sldId id="2124"/>
            <p14:sldId id="2125"/>
            <p14:sldId id="2126"/>
            <p14:sldId id="2127"/>
            <p14:sldId id="2128"/>
            <p14:sldId id="2129"/>
            <p14:sldId id="2181"/>
            <p14:sldId id="2182"/>
            <p14:sldId id="2183"/>
            <p14:sldId id="2184"/>
            <p14:sldId id="2185"/>
            <p14:sldId id="2186"/>
            <p14:sldId id="2187"/>
            <p14:sldId id="2188"/>
          </p14:sldIdLst>
        </p14:section>
      </p14:sectionLst>
    </p:ext>
    <p:ext uri="{EFAFB233-063F-42B5-8137-9DF3F51BA10A}">
      <p15:sldGuideLst xmlns:p15="http://schemas.microsoft.com/office/powerpoint/2012/main">
        <p15:guide id="1" orient="horz" pos="288" userDrawn="1">
          <p15:clr>
            <a:srgbClr val="A4A3A4"/>
          </p15:clr>
        </p15:guide>
        <p15:guide id="2" orient="horz" pos="3168">
          <p15:clr>
            <a:srgbClr val="A4A3A4"/>
          </p15:clr>
        </p15:guide>
        <p15:guide id="3" orient="horz" pos="3518">
          <p15:clr>
            <a:srgbClr val="A4A3A4"/>
          </p15:clr>
        </p15:guide>
        <p15:guide id="4" pos="288" userDrawn="1">
          <p15:clr>
            <a:srgbClr val="A4A3A4"/>
          </p15:clr>
        </p15:guide>
        <p15:guide id="5" orient="horz" pos="792" userDrawn="1">
          <p15:clr>
            <a:srgbClr val="A4A3A4"/>
          </p15:clr>
        </p15:guide>
        <p15:guide id="6"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ara Wee" initials="TW" lastIdx="21" clrIdx="0"/>
  <p:cmAuthor id="1" name="Lisa Evanoff" initials="LE" lastIdx="11" clrIdx="1"/>
  <p:cmAuthor id="2" name="user" initials="u" lastIdx="1" clrIdx="2"/>
  <p:cmAuthor id="3" name="Yvette Plante" initials="Y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BBDDE6"/>
    <a:srgbClr val="FFE1E1"/>
    <a:srgbClr val="008000"/>
    <a:srgbClr val="47CFFF"/>
    <a:srgbClr val="FFFF99"/>
    <a:srgbClr val="BBE0E3"/>
    <a:srgbClr val="2F778A"/>
    <a:srgbClr val="FF93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87" autoAdjust="0"/>
    <p:restoredTop sz="79034" autoAdjust="0"/>
  </p:normalViewPr>
  <p:slideViewPr>
    <p:cSldViewPr>
      <p:cViewPr varScale="1">
        <p:scale>
          <a:sx n="86" d="100"/>
          <a:sy n="86" d="100"/>
        </p:scale>
        <p:origin x="1854" y="96"/>
      </p:cViewPr>
      <p:guideLst>
        <p:guide orient="horz" pos="288"/>
        <p:guide orient="horz" pos="3168"/>
        <p:guide orient="horz" pos="3518"/>
        <p:guide pos="288"/>
        <p:guide orient="horz" pos="792"/>
        <p:guide pos="432"/>
      </p:guideLst>
    </p:cSldViewPr>
  </p:slideViewPr>
  <p:notesTextViewPr>
    <p:cViewPr>
      <p:scale>
        <a:sx n="100" d="100"/>
        <a:sy n="100" d="100"/>
      </p:scale>
      <p:origin x="0" y="0"/>
    </p:cViewPr>
  </p:notesTextViewPr>
  <p:sorterViewPr>
    <p:cViewPr>
      <p:scale>
        <a:sx n="66" d="100"/>
        <a:sy n="66" d="100"/>
      </p:scale>
      <p:origin x="0" y="0"/>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Sad</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Angry</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Taking big risks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Hurting themselves or others </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Using drugs and alcohol </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4EA827BA-DDC4-4DDB-BE65-338B495217B7}">
      <dgm:prSet phldrT="[Text]" custT="1"/>
      <dgm:spPr>
        <a:solidFill>
          <a:schemeClr val="bg2"/>
        </a:solidFill>
      </dgm:spPr>
      <dgm:t>
        <a:bodyPr/>
        <a:lstStyle/>
        <a:p>
          <a:r>
            <a:rPr lang="en-US" sz="2200" b="0" dirty="0">
              <a:solidFill>
                <a:schemeClr val="tx2"/>
              </a:solidFill>
            </a:rPr>
            <a:t>Anxious</a:t>
          </a:r>
          <a:endParaRPr lang="en-CA" sz="2200" b="0" dirty="0">
            <a:solidFill>
              <a:schemeClr val="tx2"/>
            </a:solidFill>
          </a:endParaRPr>
        </a:p>
      </dgm:t>
    </dgm:pt>
    <dgm:pt modelId="{9F3F73FC-6436-4B7E-8B68-E8BBC0F04B43}" type="parTrans" cxnId="{15C4B54C-4A34-45E2-8DD4-653CC98E869E}">
      <dgm:prSet/>
      <dgm:spPr/>
      <dgm:t>
        <a:bodyPr/>
        <a:lstStyle/>
        <a:p>
          <a:endParaRPr lang="en-CA"/>
        </a:p>
      </dgm:t>
    </dgm:pt>
    <dgm:pt modelId="{46C13152-A484-435E-8CBA-887EB8D8F97C}" type="sibTrans" cxnId="{15C4B54C-4A34-45E2-8DD4-653CC98E869E}">
      <dgm:prSet/>
      <dgm:spPr/>
      <dgm:t>
        <a:bodyPr/>
        <a:lstStyle/>
        <a:p>
          <a:endParaRPr lang="en-CA"/>
        </a:p>
      </dgm:t>
    </dgm:pt>
    <dgm:pt modelId="{05B075A0-FBA0-42DC-9B04-28BECFEA72B4}">
      <dgm:prSet phldrT="[Text]" custT="1"/>
      <dgm:spPr>
        <a:solidFill>
          <a:schemeClr val="bg2"/>
        </a:solidFill>
      </dgm:spPr>
      <dgm:t>
        <a:bodyPr/>
        <a:lstStyle/>
        <a:p>
          <a:r>
            <a:rPr lang="en-US" sz="2200" b="0" dirty="0">
              <a:solidFill>
                <a:schemeClr val="tx2"/>
              </a:solidFill>
            </a:rPr>
            <a:t>Alone</a:t>
          </a:r>
          <a:endParaRPr lang="en-CA" sz="2200" b="0" dirty="0">
            <a:solidFill>
              <a:schemeClr val="tx2"/>
            </a:solidFill>
          </a:endParaRPr>
        </a:p>
      </dgm:t>
    </dgm:pt>
    <dgm:pt modelId="{2E5F1D3F-D7E3-4B9D-87F4-FB58621709B0}" type="parTrans" cxnId="{1487EC95-2840-40E1-B4E5-06DC113238DE}">
      <dgm:prSet/>
      <dgm:spPr/>
      <dgm:t>
        <a:bodyPr/>
        <a:lstStyle/>
        <a:p>
          <a:endParaRPr lang="en-CA"/>
        </a:p>
      </dgm:t>
    </dgm:pt>
    <dgm:pt modelId="{32F45D77-9B4E-43C0-85CA-27886AD12ED0}" type="sibTrans" cxnId="{1487EC95-2840-40E1-B4E5-06DC113238D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7">
        <dgm:presLayoutVars>
          <dgm:bulletEnabled val="1"/>
        </dgm:presLayoutVars>
      </dgm:prSet>
      <dgm:spPr/>
    </dgm:pt>
    <dgm:pt modelId="{1DF25417-6FE7-4D67-9165-AA1571D8FD69}" type="pres">
      <dgm:prSet presAssocID="{FB4DFA1F-9383-4ACB-BDBD-029C7907DA4C}" presName="sibTrans" presStyleCnt="0"/>
      <dgm:spPr/>
    </dgm:pt>
    <dgm:pt modelId="{D8A0B89C-401F-4248-A4C1-4190EF1FF05D}" type="pres">
      <dgm:prSet presAssocID="{4EA827BA-DDC4-4DDB-BE65-338B495217B7}" presName="node" presStyleLbl="node1" presStyleIdx="1" presStyleCnt="7">
        <dgm:presLayoutVars>
          <dgm:bulletEnabled val="1"/>
        </dgm:presLayoutVars>
      </dgm:prSet>
      <dgm:spPr/>
    </dgm:pt>
    <dgm:pt modelId="{58844F69-2577-41B4-AE1E-6E70297A709A}" type="pres">
      <dgm:prSet presAssocID="{46C13152-A484-435E-8CBA-887EB8D8F97C}" presName="sibTrans" presStyleCnt="0"/>
      <dgm:spPr/>
    </dgm:pt>
    <dgm:pt modelId="{64AE635C-139F-4578-B153-C05830460A26}" type="pres">
      <dgm:prSet presAssocID="{DD327EAB-15FC-43BA-9A58-BC85B010F61C}" presName="node" presStyleLbl="node1" presStyleIdx="2" presStyleCnt="7">
        <dgm:presLayoutVars>
          <dgm:bulletEnabled val="1"/>
        </dgm:presLayoutVars>
      </dgm:prSet>
      <dgm:spPr/>
    </dgm:pt>
    <dgm:pt modelId="{31395392-679E-449F-B0E0-E4DA9D10252D}" type="pres">
      <dgm:prSet presAssocID="{31031ACC-4C24-4D48-AF30-15CE978DDC53}" presName="sibTrans" presStyleCnt="0"/>
      <dgm:spPr/>
    </dgm:pt>
    <dgm:pt modelId="{70442005-8569-483B-9A4E-294EBFB33D1B}" type="pres">
      <dgm:prSet presAssocID="{05B075A0-FBA0-42DC-9B04-28BECFEA72B4}" presName="node" presStyleLbl="node1" presStyleIdx="3" presStyleCnt="7">
        <dgm:presLayoutVars>
          <dgm:bulletEnabled val="1"/>
        </dgm:presLayoutVars>
      </dgm:prSet>
      <dgm:spPr/>
    </dgm:pt>
    <dgm:pt modelId="{6D184483-C7D9-4A56-923E-490B86517301}" type="pres">
      <dgm:prSet presAssocID="{32F45D77-9B4E-43C0-85CA-27886AD12ED0}" presName="sibTrans" presStyleCnt="0"/>
      <dgm:spPr/>
    </dgm:pt>
    <dgm:pt modelId="{41059BE9-4B24-453B-9199-FE0B9FAADA13}" type="pres">
      <dgm:prSet presAssocID="{13437CE0-63A6-4F18-8D4B-F5D242B1EE7B}" presName="node" presStyleLbl="node1" presStyleIdx="4" presStyleCnt="7">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5" presStyleCnt="7">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6" presStyleCnt="7">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EF6CE82F-2EB1-4A4A-9D84-A8C966A9915E}" type="presOf" srcId="{4EA827BA-DDC4-4DDB-BE65-338B495217B7}" destId="{D8A0B89C-401F-4248-A4C1-4190EF1FF05D}" srcOrd="0" destOrd="0" presId="urn:microsoft.com/office/officeart/2005/8/layout/default"/>
    <dgm:cxn modelId="{083A5D3F-5F4C-4EFE-9713-A31FA75EDF7C}" type="presOf" srcId="{05B075A0-FBA0-42DC-9B04-28BECFEA72B4}" destId="{70442005-8569-483B-9A4E-294EBFB33D1B}"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15C4B54C-4A34-45E2-8DD4-653CC98E869E}" srcId="{89AA6793-58E2-477C-8F9F-6B079CA7FD81}" destId="{4EA827BA-DDC4-4DDB-BE65-338B495217B7}" srcOrd="1" destOrd="0" parTransId="{9F3F73FC-6436-4B7E-8B68-E8BBC0F04B43}" sibTransId="{46C13152-A484-435E-8CBA-887EB8D8F97C}"/>
    <dgm:cxn modelId="{F20E0193-EF80-442C-81E7-051EB6662665}" srcId="{89AA6793-58E2-477C-8F9F-6B079CA7FD81}" destId="{ABF36597-4609-4D35-BA24-A27AB378310C}" srcOrd="5" destOrd="0" parTransId="{4C8E6824-0F92-4BD1-99CA-231DD1FB0FEF}" sibTransId="{24ECA9E6-19EA-426E-88FA-AD4E6BEC8383}"/>
    <dgm:cxn modelId="{DD203E94-664A-4BB4-9F55-1C7249649235}" srcId="{89AA6793-58E2-477C-8F9F-6B079CA7FD81}" destId="{13437CE0-63A6-4F18-8D4B-F5D242B1EE7B}" srcOrd="4" destOrd="0" parTransId="{13863DBF-41B3-4D37-912B-9EACF0C49501}" sibTransId="{3E7E4C66-7B0E-419B-AB3F-A11A1F82222C}"/>
    <dgm:cxn modelId="{1487EC95-2840-40E1-B4E5-06DC113238DE}" srcId="{89AA6793-58E2-477C-8F9F-6B079CA7FD81}" destId="{05B075A0-FBA0-42DC-9B04-28BECFEA72B4}" srcOrd="3" destOrd="0" parTransId="{2E5F1D3F-D7E3-4B9D-87F4-FB58621709B0}" sibTransId="{32F45D77-9B4E-43C0-85CA-27886AD12ED0}"/>
    <dgm:cxn modelId="{5D8D43B4-A973-42F7-A45C-FE1A90F306E9}" srcId="{89AA6793-58E2-477C-8F9F-6B079CA7FD81}" destId="{DD327EAB-15FC-43BA-9A58-BC85B010F61C}" srcOrd="2"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6"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95221BBA-EB80-4D59-AA06-81765A3E58D2}" type="presParOf" srcId="{89C93680-5E77-41F8-85FE-1EE6E6A3D4C5}" destId="{D8A0B89C-401F-4248-A4C1-4190EF1FF05D}" srcOrd="2" destOrd="0" presId="urn:microsoft.com/office/officeart/2005/8/layout/default"/>
    <dgm:cxn modelId="{36A6624D-5F86-4BB2-9C85-F339AD50BE71}" type="presParOf" srcId="{89C93680-5E77-41F8-85FE-1EE6E6A3D4C5}" destId="{58844F69-2577-41B4-AE1E-6E70297A709A}"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9C02E1B0-BC10-4E60-B629-410D1D3EBFD5}" type="presParOf" srcId="{89C93680-5E77-41F8-85FE-1EE6E6A3D4C5}" destId="{70442005-8569-483B-9A4E-294EBFB33D1B}" srcOrd="6" destOrd="0" presId="urn:microsoft.com/office/officeart/2005/8/layout/default"/>
    <dgm:cxn modelId="{65FD62F3-3DF6-4547-94FC-7209E68FD1F2}" type="presParOf" srcId="{89C93680-5E77-41F8-85FE-1EE6E6A3D4C5}" destId="{6D184483-C7D9-4A56-923E-490B86517301}" srcOrd="7" destOrd="0" presId="urn:microsoft.com/office/officeart/2005/8/layout/default"/>
    <dgm:cxn modelId="{3A00B5E8-E492-4A66-B2C6-7CDA416AF109}" type="presParOf" srcId="{89C93680-5E77-41F8-85FE-1EE6E6A3D4C5}" destId="{41059BE9-4B24-453B-9199-FE0B9FAADA13}" srcOrd="8" destOrd="0" presId="urn:microsoft.com/office/officeart/2005/8/layout/default"/>
    <dgm:cxn modelId="{B2C8F0F2-DFD2-43E9-8D24-303FA816E52A}" type="presParOf" srcId="{89C93680-5E77-41F8-85FE-1EE6E6A3D4C5}" destId="{06D59DF6-6A29-4CC1-8286-D1BF4BB825BB}" srcOrd="9" destOrd="0" presId="urn:microsoft.com/office/officeart/2005/8/layout/default"/>
    <dgm:cxn modelId="{B949694F-C6A8-4883-BE6D-DD7CC4825A7F}" type="presParOf" srcId="{89C93680-5E77-41F8-85FE-1EE6E6A3D4C5}" destId="{6C4D10BB-ED5D-426A-9C4D-A2D87D8D74FD}" srcOrd="10" destOrd="0" presId="urn:microsoft.com/office/officeart/2005/8/layout/default"/>
    <dgm:cxn modelId="{A481D067-C106-4A35-867D-1A51E08A4A0F}" type="presParOf" srcId="{89C93680-5E77-41F8-85FE-1EE6E6A3D4C5}" destId="{42B6570C-361E-49A0-BCF7-FBCC8BF27354}" srcOrd="11" destOrd="0" presId="urn:microsoft.com/office/officeart/2005/8/layout/default"/>
    <dgm:cxn modelId="{F49B7DB6-CECC-42DF-95E2-25CF3F27795F}" type="presParOf" srcId="{89C93680-5E77-41F8-85FE-1EE6E6A3D4C5}" destId="{1F7ED37B-3518-407C-B000-67D441D7979F}"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Are you okay?</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Can I help?</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Be calm</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Be open</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Listen without judgment</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1809">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1809">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LinFactNeighborY="-41809">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1809">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1809">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Cadet / JCR Leaders</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Parents / Caregivers</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Counsellors /</a:t>
          </a:r>
          <a:br>
            <a:rPr lang="en-US" sz="2200" b="0" dirty="0">
              <a:solidFill>
                <a:schemeClr val="tx2"/>
              </a:solidFill>
            </a:rPr>
          </a:br>
          <a:r>
            <a:rPr lang="en-US" sz="2200" b="0" dirty="0">
              <a:solidFill>
                <a:schemeClr val="tx2"/>
              </a:solidFill>
            </a:rPr>
            <a:t>Teachers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Friends</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Kids Help Phone</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6652">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6652">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ScaleX="110213" custLinFactNeighborY="-46652">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6652">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6652">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CA"/>
        </a:p>
      </dgm:t>
    </dgm:pt>
    <dgm:pt modelId="{95A27B61-DF33-41BB-A5FE-70CBA5E917A0}">
      <dgm:prSet phldrT="[Text]"/>
      <dgm:spPr>
        <a:solidFill>
          <a:schemeClr val="bg2"/>
        </a:solidFill>
      </dgm:spPr>
      <dgm:t>
        <a:bodyPr/>
        <a:lstStyle/>
        <a:p>
          <a:r>
            <a:rPr lang="en-US" b="0" dirty="0">
              <a:solidFill>
                <a:schemeClr val="tx2"/>
              </a:solidFill>
            </a:rPr>
            <a:t>Journal</a:t>
          </a:r>
          <a:endParaRPr lang="en-CA"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dgm:spPr>
        <a:solidFill>
          <a:schemeClr val="bg2"/>
        </a:solidFill>
      </dgm:spPr>
      <dgm:t>
        <a:bodyPr/>
        <a:lstStyle/>
        <a:p>
          <a:r>
            <a:rPr lang="en-US" b="0" dirty="0">
              <a:solidFill>
                <a:schemeClr val="tx2"/>
              </a:solidFill>
            </a:rPr>
            <a:t>Sports / Exercise</a:t>
          </a: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ABF36597-4609-4D35-BA24-A27AB378310C}">
      <dgm:prSet phldrT="[Text]"/>
      <dgm:spPr>
        <a:solidFill>
          <a:schemeClr val="bg2"/>
        </a:solidFill>
      </dgm:spPr>
      <dgm:t>
        <a:bodyPr/>
        <a:lstStyle/>
        <a:p>
          <a:r>
            <a:rPr lang="en-US" b="0" dirty="0">
              <a:solidFill>
                <a:schemeClr val="tx2"/>
              </a:solidFill>
            </a:rPr>
            <a:t>Eat healthy</a:t>
          </a:r>
          <a:endParaRPr lang="en-CA"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E7C955D0-64A0-445E-B773-2DC70077FDD6}">
      <dgm:prSet phldrT="[Text]"/>
      <dgm:spPr>
        <a:solidFill>
          <a:schemeClr val="bg2"/>
        </a:solidFill>
      </dgm:spPr>
      <dgm:t>
        <a:bodyPr/>
        <a:lstStyle/>
        <a:p>
          <a:r>
            <a:rPr lang="en-US" b="0" dirty="0">
              <a:solidFill>
                <a:schemeClr val="tx2"/>
              </a:solidFill>
            </a:rPr>
            <a:t>Music</a:t>
          </a:r>
          <a:endParaRPr lang="en-CA" b="0" dirty="0">
            <a:solidFill>
              <a:schemeClr val="tx2"/>
            </a:solidFill>
          </a:endParaRPr>
        </a:p>
      </dgm:t>
    </dgm:pt>
    <dgm:pt modelId="{3EFF2F17-6F97-4829-AB64-37EA6A41AEF8}" type="parTrans" cxnId="{8A89D41F-B832-403A-9509-24324C26CB2A}">
      <dgm:prSet/>
      <dgm:spPr/>
      <dgm:t>
        <a:bodyPr/>
        <a:lstStyle/>
        <a:p>
          <a:endParaRPr lang="en-CA"/>
        </a:p>
      </dgm:t>
    </dgm:pt>
    <dgm:pt modelId="{5C0B6A27-D8A0-4000-9A05-77241B6EEAED}" type="sibTrans" cxnId="{8A89D41F-B832-403A-9509-24324C26CB2A}">
      <dgm:prSet/>
      <dgm:spPr/>
      <dgm:t>
        <a:bodyPr/>
        <a:lstStyle/>
        <a:p>
          <a:endParaRPr lang="en-CA"/>
        </a:p>
      </dgm:t>
    </dgm:pt>
    <dgm:pt modelId="{97C62965-2136-4EC9-AA96-21A29BEC63B5}">
      <dgm:prSet phldrT="[Text]"/>
      <dgm:spPr>
        <a:solidFill>
          <a:schemeClr val="bg2"/>
        </a:solidFill>
      </dgm:spPr>
      <dgm:t>
        <a:bodyPr/>
        <a:lstStyle/>
        <a:p>
          <a:pPr>
            <a:spcAft>
              <a:spcPts val="0"/>
            </a:spcAft>
          </a:pPr>
          <a:r>
            <a:rPr lang="en-US" b="0" dirty="0">
              <a:solidFill>
                <a:schemeClr val="tx2"/>
              </a:solidFill>
            </a:rPr>
            <a:t>Bead / </a:t>
          </a:r>
        </a:p>
        <a:p>
          <a:pPr>
            <a:spcAft>
              <a:spcPts val="0"/>
            </a:spcAft>
          </a:pPr>
          <a:r>
            <a:rPr lang="en-US" b="0" dirty="0">
              <a:solidFill>
                <a:schemeClr val="tx2"/>
              </a:solidFill>
            </a:rPr>
            <a:t>Sew / </a:t>
          </a:r>
        </a:p>
        <a:p>
          <a:pPr>
            <a:spcAft>
              <a:spcPct val="35000"/>
            </a:spcAft>
          </a:pPr>
          <a:r>
            <a:rPr lang="en-US" b="0" dirty="0">
              <a:solidFill>
                <a:schemeClr val="tx2"/>
              </a:solidFill>
            </a:rPr>
            <a:t>Draw / Poetry</a:t>
          </a:r>
        </a:p>
      </dgm:t>
    </dgm:pt>
    <dgm:pt modelId="{16C7B115-6778-4E2D-A077-0FAD482E3A0A}" type="parTrans" cxnId="{2361F096-E342-4D2E-9DAD-653B4F00E1B9}">
      <dgm:prSet/>
      <dgm:spPr/>
      <dgm:t>
        <a:bodyPr/>
        <a:lstStyle/>
        <a:p>
          <a:endParaRPr lang="en-CA"/>
        </a:p>
      </dgm:t>
    </dgm:pt>
    <dgm:pt modelId="{0130B385-2A14-41C9-9246-DE6B41DA39FF}" type="sibTrans" cxnId="{2361F096-E342-4D2E-9DAD-653B4F00E1B9}">
      <dgm:prSet/>
      <dgm:spPr/>
      <dgm:t>
        <a:bodyPr/>
        <a:lstStyle/>
        <a:p>
          <a:endParaRPr lang="en-CA"/>
        </a:p>
      </dgm:t>
    </dgm:pt>
    <dgm:pt modelId="{CCF09ECA-8B92-451A-83FD-38EB8225ADFA}">
      <dgm:prSet phldrT="[Text]"/>
      <dgm:spPr>
        <a:solidFill>
          <a:schemeClr val="bg2"/>
        </a:solidFill>
      </dgm:spPr>
      <dgm:t>
        <a:bodyPr/>
        <a:lstStyle/>
        <a:p>
          <a:r>
            <a:rPr lang="en-US" b="0" dirty="0">
              <a:solidFill>
                <a:schemeClr val="tx2"/>
              </a:solidFill>
            </a:rPr>
            <a:t>Time with animals</a:t>
          </a:r>
        </a:p>
      </dgm:t>
    </dgm:pt>
    <dgm:pt modelId="{CFDD8CA1-90CE-470D-96A1-41FA3024ECC2}" type="parTrans" cxnId="{BCAE01EC-5C33-456E-BE65-A2A3CBD10A12}">
      <dgm:prSet/>
      <dgm:spPr/>
      <dgm:t>
        <a:bodyPr/>
        <a:lstStyle/>
        <a:p>
          <a:endParaRPr lang="en-CA"/>
        </a:p>
      </dgm:t>
    </dgm:pt>
    <dgm:pt modelId="{769EA6FE-992F-43CB-94F2-4F54AC8BF68B}" type="sibTrans" cxnId="{BCAE01EC-5C33-456E-BE65-A2A3CBD10A12}">
      <dgm:prSet/>
      <dgm:spPr/>
      <dgm:t>
        <a:bodyPr/>
        <a:lstStyle/>
        <a:p>
          <a:endParaRPr lang="en-CA"/>
        </a:p>
      </dgm:t>
    </dgm:pt>
    <dgm:pt modelId="{516C8E31-6D0B-4D5F-85A9-07F0BBEB3C2A}">
      <dgm:prSet phldrT="[Text]"/>
      <dgm:spPr>
        <a:solidFill>
          <a:schemeClr val="bg2"/>
        </a:solidFill>
      </dgm:spPr>
      <dgm:t>
        <a:bodyPr/>
        <a:lstStyle/>
        <a:p>
          <a:r>
            <a:rPr lang="en-US" b="0" dirty="0">
              <a:solidFill>
                <a:schemeClr val="tx2"/>
              </a:solidFill>
            </a:rPr>
            <a:t>Hunt / Hike / Nature</a:t>
          </a:r>
        </a:p>
      </dgm:t>
    </dgm:pt>
    <dgm:pt modelId="{B15B8CAB-68FA-44D8-A3F7-E0DB45CE556F}" type="parTrans" cxnId="{60564712-0EDB-47F9-ADD8-5419209184E8}">
      <dgm:prSet/>
      <dgm:spPr/>
      <dgm:t>
        <a:bodyPr/>
        <a:lstStyle/>
        <a:p>
          <a:endParaRPr lang="en-CA"/>
        </a:p>
      </dgm:t>
    </dgm:pt>
    <dgm:pt modelId="{503F486C-E786-404D-82A9-DA4B6C64C11D}" type="sibTrans" cxnId="{60564712-0EDB-47F9-ADD8-5419209184E8}">
      <dgm:prSet/>
      <dgm:spPr/>
      <dgm:t>
        <a:bodyPr/>
        <a:lstStyle/>
        <a:p>
          <a:endParaRPr lang="en-CA"/>
        </a:p>
      </dgm:t>
    </dgm:pt>
    <dgm:pt modelId="{76B42A65-6CFC-41B6-9AA0-AE27E04465EA}">
      <dgm:prSet phldrT="[Text]"/>
      <dgm:spPr>
        <a:solidFill>
          <a:schemeClr val="bg2"/>
        </a:solidFill>
      </dgm:spPr>
      <dgm:t>
        <a:bodyPr/>
        <a:lstStyle/>
        <a:p>
          <a:r>
            <a:rPr lang="en-US" b="0" dirty="0">
              <a:solidFill>
                <a:schemeClr val="tx2"/>
              </a:solidFill>
            </a:rPr>
            <a:t>Video / Movie theatre</a:t>
          </a:r>
        </a:p>
      </dgm:t>
    </dgm:pt>
    <dgm:pt modelId="{32B14C8B-1507-4205-B7BA-59314C9F1D70}" type="parTrans" cxnId="{6AF6AA96-F98B-49F5-A087-10A9821AF90B}">
      <dgm:prSet/>
      <dgm:spPr/>
      <dgm:t>
        <a:bodyPr/>
        <a:lstStyle/>
        <a:p>
          <a:endParaRPr lang="en-CA"/>
        </a:p>
      </dgm:t>
    </dgm:pt>
    <dgm:pt modelId="{31F308DF-D2CB-47B7-A664-51EC346ECB4C}" type="sibTrans" cxnId="{6AF6AA96-F98B-49F5-A087-10A9821AF90B}">
      <dgm:prSet/>
      <dgm:spPr/>
      <dgm:t>
        <a:bodyPr/>
        <a:lstStyle/>
        <a:p>
          <a:endParaRPr lang="en-CA"/>
        </a:p>
      </dgm:t>
    </dgm:pt>
    <dgm:pt modelId="{1C225AC4-FD1D-4CA9-B621-86B7D5C0D40F}">
      <dgm:prSet phldrT="[Text]"/>
      <dgm:spPr>
        <a:solidFill>
          <a:schemeClr val="bg2"/>
        </a:solidFill>
      </dgm:spPr>
      <dgm:t>
        <a:bodyPr/>
        <a:lstStyle/>
        <a:p>
          <a:r>
            <a:rPr lang="en-US" b="0" dirty="0">
              <a:solidFill>
                <a:schemeClr val="tx2"/>
              </a:solidFill>
            </a:rPr>
            <a:t>Socialize</a:t>
          </a:r>
          <a:endParaRPr lang="en-CA" b="0" dirty="0">
            <a:solidFill>
              <a:schemeClr val="tx2"/>
            </a:solidFill>
          </a:endParaRPr>
        </a:p>
      </dgm:t>
    </dgm:pt>
    <dgm:pt modelId="{DC2C7CC3-5068-4A37-8E8E-19E543EACAA0}" type="parTrans" cxnId="{48068A72-A2EE-4CF0-91B7-B1842BDBCC5C}">
      <dgm:prSet/>
      <dgm:spPr/>
      <dgm:t>
        <a:bodyPr/>
        <a:lstStyle/>
        <a:p>
          <a:endParaRPr lang="en-CA"/>
        </a:p>
      </dgm:t>
    </dgm:pt>
    <dgm:pt modelId="{F602D7C1-E6DE-4D20-9C02-E03C311E496E}" type="sibTrans" cxnId="{48068A72-A2EE-4CF0-91B7-B1842BDBCC5C}">
      <dgm:prSet/>
      <dgm:spPr/>
      <dgm:t>
        <a:bodyPr/>
        <a:lstStyle/>
        <a:p>
          <a:endParaRPr lang="en-CA"/>
        </a:p>
      </dgm:t>
    </dgm:pt>
    <dgm:pt modelId="{D6B88CD1-77CA-47AB-AAF5-24BEB6ACCDF3}">
      <dgm:prSet phldrT="[Text]"/>
      <dgm:spPr>
        <a:solidFill>
          <a:schemeClr val="bg2"/>
        </a:solidFill>
      </dgm:spPr>
      <dgm:t>
        <a:bodyPr/>
        <a:lstStyle/>
        <a:p>
          <a:r>
            <a:rPr lang="en-US" b="0" dirty="0">
              <a:solidFill>
                <a:schemeClr val="tx2"/>
              </a:solidFill>
            </a:rPr>
            <a:t>Talk to family and friends</a:t>
          </a:r>
          <a:endParaRPr lang="en-CA" b="0" dirty="0">
            <a:solidFill>
              <a:schemeClr val="tx2"/>
            </a:solidFill>
          </a:endParaRPr>
        </a:p>
      </dgm:t>
    </dgm:pt>
    <dgm:pt modelId="{1E55B6AA-C96A-4623-878E-72D70700406E}" type="parTrans" cxnId="{78C36B1E-7194-4F41-BF4B-2058307760D1}">
      <dgm:prSet/>
      <dgm:spPr/>
      <dgm:t>
        <a:bodyPr/>
        <a:lstStyle/>
        <a:p>
          <a:endParaRPr lang="en-CA"/>
        </a:p>
      </dgm:t>
    </dgm:pt>
    <dgm:pt modelId="{9F1ACE25-26CF-4D1B-96E7-DA1B371221B8}" type="sibTrans" cxnId="{78C36B1E-7194-4F41-BF4B-2058307760D1}">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10" custLinFactNeighborX="-126" custLinFactNeighborY="-2109">
        <dgm:presLayoutVars>
          <dgm:bulletEnabled val="1"/>
        </dgm:presLayoutVars>
      </dgm:prSet>
      <dgm:spPr/>
    </dgm:pt>
    <dgm:pt modelId="{1DF25417-6FE7-4D67-9165-AA1571D8FD69}" type="pres">
      <dgm:prSet presAssocID="{FB4DFA1F-9383-4ACB-BDBD-029C7907DA4C}" presName="sibTrans" presStyleCnt="0"/>
      <dgm:spPr/>
    </dgm:pt>
    <dgm:pt modelId="{0567FA1A-9722-4067-BD21-7C7CE50D0487}" type="pres">
      <dgm:prSet presAssocID="{E7C955D0-64A0-445E-B773-2DC70077FDD6}" presName="node" presStyleLbl="node1" presStyleIdx="1" presStyleCnt="10">
        <dgm:presLayoutVars>
          <dgm:bulletEnabled val="1"/>
        </dgm:presLayoutVars>
      </dgm:prSet>
      <dgm:spPr/>
    </dgm:pt>
    <dgm:pt modelId="{7736133B-6ED5-4916-87A4-6ABA661E9423}" type="pres">
      <dgm:prSet presAssocID="{5C0B6A27-D8A0-4000-9A05-77241B6EEAED}" presName="sibTrans" presStyleCnt="0"/>
      <dgm:spPr/>
    </dgm:pt>
    <dgm:pt modelId="{64AE635C-139F-4578-B153-C05830460A26}" type="pres">
      <dgm:prSet presAssocID="{DD327EAB-15FC-43BA-9A58-BC85B010F61C}" presName="node" presStyleLbl="node1" presStyleIdx="2" presStyleCnt="10">
        <dgm:presLayoutVars>
          <dgm:bulletEnabled val="1"/>
        </dgm:presLayoutVars>
      </dgm:prSet>
      <dgm:spPr/>
    </dgm:pt>
    <dgm:pt modelId="{31395392-679E-449F-B0E0-E4DA9D10252D}" type="pres">
      <dgm:prSet presAssocID="{31031ACC-4C24-4D48-AF30-15CE978DDC53}" presName="sibTrans" presStyleCnt="0"/>
      <dgm:spPr/>
    </dgm:pt>
    <dgm:pt modelId="{EDD25F17-7E62-4276-A779-CF8F12F81F98}" type="pres">
      <dgm:prSet presAssocID="{CCF09ECA-8B92-451A-83FD-38EB8225ADFA}" presName="node" presStyleLbl="node1" presStyleIdx="3" presStyleCnt="10">
        <dgm:presLayoutVars>
          <dgm:bulletEnabled val="1"/>
        </dgm:presLayoutVars>
      </dgm:prSet>
      <dgm:spPr/>
    </dgm:pt>
    <dgm:pt modelId="{494F0CEE-4BF1-4E12-9D4C-AC863A623483}" type="pres">
      <dgm:prSet presAssocID="{769EA6FE-992F-43CB-94F2-4F54AC8BF68B}" presName="sibTrans" presStyleCnt="0"/>
      <dgm:spPr/>
    </dgm:pt>
    <dgm:pt modelId="{49364399-449D-4A2F-BE5E-89AC7A671DE0}" type="pres">
      <dgm:prSet presAssocID="{76B42A65-6CFC-41B6-9AA0-AE27E04465EA}" presName="node" presStyleLbl="node1" presStyleIdx="4" presStyleCnt="10">
        <dgm:presLayoutVars>
          <dgm:bulletEnabled val="1"/>
        </dgm:presLayoutVars>
      </dgm:prSet>
      <dgm:spPr/>
    </dgm:pt>
    <dgm:pt modelId="{319E82F5-0D83-4045-867B-7DF4DD4F4749}" type="pres">
      <dgm:prSet presAssocID="{31F308DF-D2CB-47B7-A664-51EC346ECB4C}" presName="sibTrans" presStyleCnt="0"/>
      <dgm:spPr/>
    </dgm:pt>
    <dgm:pt modelId="{17A7E635-9CB5-4A30-9FCE-F980EFA4E942}" type="pres">
      <dgm:prSet presAssocID="{516C8E31-6D0B-4D5F-85A9-07F0BBEB3C2A}" presName="node" presStyleLbl="node1" presStyleIdx="5" presStyleCnt="10">
        <dgm:presLayoutVars>
          <dgm:bulletEnabled val="1"/>
        </dgm:presLayoutVars>
      </dgm:prSet>
      <dgm:spPr/>
    </dgm:pt>
    <dgm:pt modelId="{002E5F87-2B6A-482A-88DB-42A52578745C}" type="pres">
      <dgm:prSet presAssocID="{503F486C-E786-404D-82A9-DA4B6C64C11D}" presName="sibTrans" presStyleCnt="0"/>
      <dgm:spPr/>
    </dgm:pt>
    <dgm:pt modelId="{AA51C897-FCFD-41F7-9574-A132F9D58E03}" type="pres">
      <dgm:prSet presAssocID="{97C62965-2136-4EC9-AA96-21A29BEC63B5}" presName="node" presStyleLbl="node1" presStyleIdx="6" presStyleCnt="10">
        <dgm:presLayoutVars>
          <dgm:bulletEnabled val="1"/>
        </dgm:presLayoutVars>
      </dgm:prSet>
      <dgm:spPr/>
    </dgm:pt>
    <dgm:pt modelId="{D435AF61-7C92-438D-92D0-50D465830D05}" type="pres">
      <dgm:prSet presAssocID="{0130B385-2A14-41C9-9246-DE6B41DA39FF}" presName="sibTrans" presStyleCnt="0"/>
      <dgm:spPr/>
    </dgm:pt>
    <dgm:pt modelId="{6C4D10BB-ED5D-426A-9C4D-A2D87D8D74FD}" type="pres">
      <dgm:prSet presAssocID="{ABF36597-4609-4D35-BA24-A27AB378310C}" presName="node" presStyleLbl="node1" presStyleIdx="7" presStyleCnt="10">
        <dgm:presLayoutVars>
          <dgm:bulletEnabled val="1"/>
        </dgm:presLayoutVars>
      </dgm:prSet>
      <dgm:spPr/>
    </dgm:pt>
    <dgm:pt modelId="{385D1757-DFAB-4278-8433-EC1F152036EF}" type="pres">
      <dgm:prSet presAssocID="{24ECA9E6-19EA-426E-88FA-AD4E6BEC8383}" presName="sibTrans" presStyleCnt="0"/>
      <dgm:spPr/>
    </dgm:pt>
    <dgm:pt modelId="{4B61E9B7-FC48-405D-9EE4-7253CD05F035}" type="pres">
      <dgm:prSet presAssocID="{1C225AC4-FD1D-4CA9-B621-86B7D5C0D40F}" presName="node" presStyleLbl="node1" presStyleIdx="8" presStyleCnt="10">
        <dgm:presLayoutVars>
          <dgm:bulletEnabled val="1"/>
        </dgm:presLayoutVars>
      </dgm:prSet>
      <dgm:spPr/>
    </dgm:pt>
    <dgm:pt modelId="{58EE6237-94E6-4E34-9274-E63A8001C4B4}" type="pres">
      <dgm:prSet presAssocID="{F602D7C1-E6DE-4D20-9C02-E03C311E496E}" presName="sibTrans" presStyleCnt="0"/>
      <dgm:spPr/>
    </dgm:pt>
    <dgm:pt modelId="{547605AE-402E-4E11-9E24-FEA86E479FDE}" type="pres">
      <dgm:prSet presAssocID="{D6B88CD1-77CA-47AB-AAF5-24BEB6ACCDF3}" presName="node" presStyleLbl="node1" presStyleIdx="9" presStyleCnt="10">
        <dgm:presLayoutVars>
          <dgm:bulletEnabled val="1"/>
        </dgm:presLayoutVars>
      </dgm:prSet>
      <dgm:spPr/>
    </dgm:pt>
  </dgm:ptLst>
  <dgm:cxnLst>
    <dgm:cxn modelId="{F2673901-DBFC-4EF7-99B8-74BBF1F0AE3E}" type="presOf" srcId="{97C62965-2136-4EC9-AA96-21A29BEC63B5}" destId="{AA51C897-FCFD-41F7-9574-A132F9D58E03}" srcOrd="0" destOrd="0" presId="urn:microsoft.com/office/officeart/2005/8/layout/default"/>
    <dgm:cxn modelId="{60564712-0EDB-47F9-ADD8-5419209184E8}" srcId="{89AA6793-58E2-477C-8F9F-6B079CA7FD81}" destId="{516C8E31-6D0B-4D5F-85A9-07F0BBEB3C2A}" srcOrd="5" destOrd="0" parTransId="{B15B8CAB-68FA-44D8-A3F7-E0DB45CE556F}" sibTransId="{503F486C-E786-404D-82A9-DA4B6C64C11D}"/>
    <dgm:cxn modelId="{57266614-87CC-4C33-88A0-E6DAAC9D9D1F}" type="presOf" srcId="{DD327EAB-15FC-43BA-9A58-BC85B010F61C}" destId="{64AE635C-139F-4578-B153-C05830460A26}" srcOrd="0" destOrd="0" presId="urn:microsoft.com/office/officeart/2005/8/layout/default"/>
    <dgm:cxn modelId="{78C36B1E-7194-4F41-BF4B-2058307760D1}" srcId="{89AA6793-58E2-477C-8F9F-6B079CA7FD81}" destId="{D6B88CD1-77CA-47AB-AAF5-24BEB6ACCDF3}" srcOrd="9" destOrd="0" parTransId="{1E55B6AA-C96A-4623-878E-72D70700406E}" sibTransId="{9F1ACE25-26CF-4D1B-96E7-DA1B371221B8}"/>
    <dgm:cxn modelId="{8A89D41F-B832-403A-9509-24324C26CB2A}" srcId="{89AA6793-58E2-477C-8F9F-6B079CA7FD81}" destId="{E7C955D0-64A0-445E-B773-2DC70077FDD6}" srcOrd="1" destOrd="0" parTransId="{3EFF2F17-6F97-4829-AB64-37EA6A41AEF8}" sibTransId="{5C0B6A27-D8A0-4000-9A05-77241B6EEAED}"/>
    <dgm:cxn modelId="{3F3A2438-E90E-4909-B1EF-143006566EB0}" type="presOf" srcId="{76B42A65-6CFC-41B6-9AA0-AE27E04465EA}" destId="{49364399-449D-4A2F-BE5E-89AC7A671DE0}"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C8A6F4B-37B2-4523-AA7F-9D034A366D0C}" type="presOf" srcId="{E7C955D0-64A0-445E-B773-2DC70077FDD6}" destId="{0567FA1A-9722-4067-BD21-7C7CE50D0487}" srcOrd="0" destOrd="0" presId="urn:microsoft.com/office/officeart/2005/8/layout/default"/>
    <dgm:cxn modelId="{48068A72-A2EE-4CF0-91B7-B1842BDBCC5C}" srcId="{89AA6793-58E2-477C-8F9F-6B079CA7FD81}" destId="{1C225AC4-FD1D-4CA9-B621-86B7D5C0D40F}" srcOrd="8" destOrd="0" parTransId="{DC2C7CC3-5068-4A37-8E8E-19E543EACAA0}" sibTransId="{F602D7C1-E6DE-4D20-9C02-E03C311E496E}"/>
    <dgm:cxn modelId="{E2B1CF7E-74E4-47B5-A0DC-9F6F1923B179}" type="presOf" srcId="{D6B88CD1-77CA-47AB-AAF5-24BEB6ACCDF3}" destId="{547605AE-402E-4E11-9E24-FEA86E479FDE}" srcOrd="0" destOrd="0" presId="urn:microsoft.com/office/officeart/2005/8/layout/default"/>
    <dgm:cxn modelId="{F20E0193-EF80-442C-81E7-051EB6662665}" srcId="{89AA6793-58E2-477C-8F9F-6B079CA7FD81}" destId="{ABF36597-4609-4D35-BA24-A27AB378310C}" srcOrd="7" destOrd="0" parTransId="{4C8E6824-0F92-4BD1-99CA-231DD1FB0FEF}" sibTransId="{24ECA9E6-19EA-426E-88FA-AD4E6BEC8383}"/>
    <dgm:cxn modelId="{6AF6AA96-F98B-49F5-A087-10A9821AF90B}" srcId="{89AA6793-58E2-477C-8F9F-6B079CA7FD81}" destId="{76B42A65-6CFC-41B6-9AA0-AE27E04465EA}" srcOrd="4" destOrd="0" parTransId="{32B14C8B-1507-4205-B7BA-59314C9F1D70}" sibTransId="{31F308DF-D2CB-47B7-A664-51EC346ECB4C}"/>
    <dgm:cxn modelId="{2361F096-E342-4D2E-9DAD-653B4F00E1B9}" srcId="{89AA6793-58E2-477C-8F9F-6B079CA7FD81}" destId="{97C62965-2136-4EC9-AA96-21A29BEC63B5}" srcOrd="6" destOrd="0" parTransId="{16C7B115-6778-4E2D-A077-0FAD482E3A0A}" sibTransId="{0130B385-2A14-41C9-9246-DE6B41DA39FF}"/>
    <dgm:cxn modelId="{03681E99-5A26-4D23-BA42-13EDD0B2A3E4}" type="presOf" srcId="{1C225AC4-FD1D-4CA9-B621-86B7D5C0D40F}" destId="{4B61E9B7-FC48-405D-9EE4-7253CD05F035}" srcOrd="0" destOrd="0" presId="urn:microsoft.com/office/officeart/2005/8/layout/default"/>
    <dgm:cxn modelId="{5D8D43B4-A973-42F7-A45C-FE1A90F306E9}" srcId="{89AA6793-58E2-477C-8F9F-6B079CA7FD81}" destId="{DD327EAB-15FC-43BA-9A58-BC85B010F61C}" srcOrd="2" destOrd="0" parTransId="{EEBD9CD8-2ADB-4BF6-A36B-34EF3AE231DD}" sibTransId="{31031ACC-4C24-4D48-AF30-15CE978DDC53}"/>
    <dgm:cxn modelId="{325314C2-4DDD-41B5-8C27-EAA9CC3401AA}" type="presOf" srcId="{516C8E31-6D0B-4D5F-85A9-07F0BBEB3C2A}" destId="{17A7E635-9CB5-4A30-9FCE-F980EFA4E942}" srcOrd="0" destOrd="0" presId="urn:microsoft.com/office/officeart/2005/8/layout/default"/>
    <dgm:cxn modelId="{FAB6C5D2-E48E-4B7D-BFF5-1FE8B74B27E2}" type="presOf" srcId="{95A27B61-DF33-41BB-A5FE-70CBA5E917A0}" destId="{B8177799-26E0-41F1-9AC4-8CFD1D91B05A}"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BCAE01EC-5C33-456E-BE65-A2A3CBD10A12}" srcId="{89AA6793-58E2-477C-8F9F-6B079CA7FD81}" destId="{CCF09ECA-8B92-451A-83FD-38EB8225ADFA}" srcOrd="3" destOrd="0" parTransId="{CFDD8CA1-90CE-470D-96A1-41FA3024ECC2}" sibTransId="{769EA6FE-992F-43CB-94F2-4F54AC8BF68B}"/>
    <dgm:cxn modelId="{204A60FC-83AD-4B5D-B7F9-9B2978ADC0F1}" type="presOf" srcId="{CCF09ECA-8B92-451A-83FD-38EB8225ADFA}" destId="{EDD25F17-7E62-4276-A779-CF8F12F81F98}"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394AA8F2-1EAD-4D71-A334-AAD5B1ED82BE}" type="presParOf" srcId="{89C93680-5E77-41F8-85FE-1EE6E6A3D4C5}" destId="{0567FA1A-9722-4067-BD21-7C7CE50D0487}" srcOrd="2" destOrd="0" presId="urn:microsoft.com/office/officeart/2005/8/layout/default"/>
    <dgm:cxn modelId="{4B66775E-5F7A-4805-84E9-A5EABD1C1935}" type="presParOf" srcId="{89C93680-5E77-41F8-85FE-1EE6E6A3D4C5}" destId="{7736133B-6ED5-4916-87A4-6ABA661E9423}"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42E244B2-5578-41C4-8A0D-FE391179FE26}" type="presParOf" srcId="{89C93680-5E77-41F8-85FE-1EE6E6A3D4C5}" destId="{EDD25F17-7E62-4276-A779-CF8F12F81F98}" srcOrd="6" destOrd="0" presId="urn:microsoft.com/office/officeart/2005/8/layout/default"/>
    <dgm:cxn modelId="{49840AB8-3862-4272-87D1-78E08DA89688}" type="presParOf" srcId="{89C93680-5E77-41F8-85FE-1EE6E6A3D4C5}" destId="{494F0CEE-4BF1-4E12-9D4C-AC863A623483}" srcOrd="7" destOrd="0" presId="urn:microsoft.com/office/officeart/2005/8/layout/default"/>
    <dgm:cxn modelId="{31C5A21D-45FD-4FFB-8B96-74CD16D9668E}" type="presParOf" srcId="{89C93680-5E77-41F8-85FE-1EE6E6A3D4C5}" destId="{49364399-449D-4A2F-BE5E-89AC7A671DE0}" srcOrd="8" destOrd="0" presId="urn:microsoft.com/office/officeart/2005/8/layout/default"/>
    <dgm:cxn modelId="{BF14B1D1-6E8B-49A7-93A8-03B72EDD6AB7}" type="presParOf" srcId="{89C93680-5E77-41F8-85FE-1EE6E6A3D4C5}" destId="{319E82F5-0D83-4045-867B-7DF4DD4F4749}" srcOrd="9" destOrd="0" presId="urn:microsoft.com/office/officeart/2005/8/layout/default"/>
    <dgm:cxn modelId="{5BAD1CC0-295A-4CBF-A606-C9BC1EF3F71D}" type="presParOf" srcId="{89C93680-5E77-41F8-85FE-1EE6E6A3D4C5}" destId="{17A7E635-9CB5-4A30-9FCE-F980EFA4E942}" srcOrd="10" destOrd="0" presId="urn:microsoft.com/office/officeart/2005/8/layout/default"/>
    <dgm:cxn modelId="{B60E3BE5-89B9-44A1-A21A-9A4E25D3A954}" type="presParOf" srcId="{89C93680-5E77-41F8-85FE-1EE6E6A3D4C5}" destId="{002E5F87-2B6A-482A-88DB-42A52578745C}" srcOrd="11" destOrd="0" presId="urn:microsoft.com/office/officeart/2005/8/layout/default"/>
    <dgm:cxn modelId="{E195EEB6-DDD8-41AB-BCC1-17186E0B5F6F}" type="presParOf" srcId="{89C93680-5E77-41F8-85FE-1EE6E6A3D4C5}" destId="{AA51C897-FCFD-41F7-9574-A132F9D58E03}" srcOrd="12" destOrd="0" presId="urn:microsoft.com/office/officeart/2005/8/layout/default"/>
    <dgm:cxn modelId="{4D37772E-C0CB-4EB9-9214-B6CBC9C5A4B6}" type="presParOf" srcId="{89C93680-5E77-41F8-85FE-1EE6E6A3D4C5}" destId="{D435AF61-7C92-438D-92D0-50D465830D05}" srcOrd="13" destOrd="0" presId="urn:microsoft.com/office/officeart/2005/8/layout/default"/>
    <dgm:cxn modelId="{B949694F-C6A8-4883-BE6D-DD7CC4825A7F}" type="presParOf" srcId="{89C93680-5E77-41F8-85FE-1EE6E6A3D4C5}" destId="{6C4D10BB-ED5D-426A-9C4D-A2D87D8D74FD}" srcOrd="14" destOrd="0" presId="urn:microsoft.com/office/officeart/2005/8/layout/default"/>
    <dgm:cxn modelId="{D0FD8C4D-795A-41ED-80A0-42E59053992E}" type="presParOf" srcId="{89C93680-5E77-41F8-85FE-1EE6E6A3D4C5}" destId="{385D1757-DFAB-4278-8433-EC1F152036EF}" srcOrd="15" destOrd="0" presId="urn:microsoft.com/office/officeart/2005/8/layout/default"/>
    <dgm:cxn modelId="{645B0499-6759-4E1F-B4A4-1847982D9FDD}" type="presParOf" srcId="{89C93680-5E77-41F8-85FE-1EE6E6A3D4C5}" destId="{4B61E9B7-FC48-405D-9EE4-7253CD05F035}" srcOrd="16" destOrd="0" presId="urn:microsoft.com/office/officeart/2005/8/layout/default"/>
    <dgm:cxn modelId="{F49D0169-3CB4-4F0E-A947-54C92CD2DD52}" type="presParOf" srcId="{89C93680-5E77-41F8-85FE-1EE6E6A3D4C5}" destId="{58EE6237-94E6-4E34-9274-E63A8001C4B4}" srcOrd="17" destOrd="0" presId="urn:microsoft.com/office/officeart/2005/8/layout/default"/>
    <dgm:cxn modelId="{6E134AFC-DF39-4AA4-9AEA-442940531BB4}" type="presParOf" srcId="{89C93680-5E77-41F8-85FE-1EE6E6A3D4C5}" destId="{547605AE-402E-4E11-9E24-FEA86E479FDE}"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371474"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Sad</a:t>
          </a:r>
          <a:endParaRPr lang="en-CA" sz="2200" b="0" kern="1200" dirty="0">
            <a:solidFill>
              <a:schemeClr val="tx2"/>
            </a:solidFill>
          </a:endParaRPr>
        </a:p>
      </dsp:txBody>
      <dsp:txXfrm>
        <a:off x="371474" y="1984"/>
        <a:ext cx="2089546" cy="1253728"/>
      </dsp:txXfrm>
    </dsp:sp>
    <dsp:sp modelId="{D8A0B89C-401F-4248-A4C1-4190EF1FF05D}">
      <dsp:nvSpPr>
        <dsp:cNvPr id="0" name=""/>
        <dsp:cNvSpPr/>
      </dsp:nvSpPr>
      <dsp:spPr>
        <a:xfrm>
          <a:off x="2669976"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Anxious</a:t>
          </a:r>
          <a:endParaRPr lang="en-CA" sz="2200" b="0" kern="1200" dirty="0">
            <a:solidFill>
              <a:schemeClr val="tx2"/>
            </a:solidFill>
          </a:endParaRPr>
        </a:p>
      </dsp:txBody>
      <dsp:txXfrm>
        <a:off x="2669976" y="1984"/>
        <a:ext cx="2089546" cy="1253728"/>
      </dsp:txXfrm>
    </dsp:sp>
    <dsp:sp modelId="{64AE635C-139F-4578-B153-C05830460A26}">
      <dsp:nvSpPr>
        <dsp:cNvPr id="0" name=""/>
        <dsp:cNvSpPr/>
      </dsp:nvSpPr>
      <dsp:spPr>
        <a:xfrm>
          <a:off x="4968478"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Angry</a:t>
          </a:r>
          <a:endParaRPr lang="en-CA" sz="2200" b="0" kern="1200" dirty="0">
            <a:solidFill>
              <a:schemeClr val="tx2"/>
            </a:solidFill>
          </a:endParaRPr>
        </a:p>
      </dsp:txBody>
      <dsp:txXfrm>
        <a:off x="4968478" y="1984"/>
        <a:ext cx="2089546" cy="1253728"/>
      </dsp:txXfrm>
    </dsp:sp>
    <dsp:sp modelId="{70442005-8569-483B-9A4E-294EBFB33D1B}">
      <dsp:nvSpPr>
        <dsp:cNvPr id="0" name=""/>
        <dsp:cNvSpPr/>
      </dsp:nvSpPr>
      <dsp:spPr>
        <a:xfrm>
          <a:off x="371474"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Alone</a:t>
          </a:r>
          <a:endParaRPr lang="en-CA" sz="2200" b="0" kern="1200" dirty="0">
            <a:solidFill>
              <a:schemeClr val="tx2"/>
            </a:solidFill>
          </a:endParaRPr>
        </a:p>
      </dsp:txBody>
      <dsp:txXfrm>
        <a:off x="371474" y="1464667"/>
        <a:ext cx="2089546" cy="1253728"/>
      </dsp:txXfrm>
    </dsp:sp>
    <dsp:sp modelId="{41059BE9-4B24-453B-9199-FE0B9FAADA13}">
      <dsp:nvSpPr>
        <dsp:cNvPr id="0" name=""/>
        <dsp:cNvSpPr/>
      </dsp:nvSpPr>
      <dsp:spPr>
        <a:xfrm>
          <a:off x="2669976"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Taking big risks</a:t>
          </a:r>
          <a:endParaRPr lang="en-CA" sz="2200" b="0" kern="1200" dirty="0">
            <a:solidFill>
              <a:schemeClr val="tx2"/>
            </a:solidFill>
          </a:endParaRPr>
        </a:p>
      </dsp:txBody>
      <dsp:txXfrm>
        <a:off x="2669976" y="1464667"/>
        <a:ext cx="2089546" cy="1253728"/>
      </dsp:txXfrm>
    </dsp:sp>
    <dsp:sp modelId="{6C4D10BB-ED5D-426A-9C4D-A2D87D8D74FD}">
      <dsp:nvSpPr>
        <dsp:cNvPr id="0" name=""/>
        <dsp:cNvSpPr/>
      </dsp:nvSpPr>
      <dsp:spPr>
        <a:xfrm>
          <a:off x="4968478"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Hurting themselves or others </a:t>
          </a:r>
          <a:endParaRPr lang="en-CA" sz="2200" b="0" kern="1200" dirty="0">
            <a:solidFill>
              <a:schemeClr val="tx2"/>
            </a:solidFill>
          </a:endParaRPr>
        </a:p>
      </dsp:txBody>
      <dsp:txXfrm>
        <a:off x="4968478" y="1464667"/>
        <a:ext cx="2089546" cy="1253728"/>
      </dsp:txXfrm>
    </dsp:sp>
    <dsp:sp modelId="{1F7ED37B-3518-407C-B000-67D441D7979F}">
      <dsp:nvSpPr>
        <dsp:cNvPr id="0" name=""/>
        <dsp:cNvSpPr/>
      </dsp:nvSpPr>
      <dsp:spPr>
        <a:xfrm>
          <a:off x="2669976" y="2927350"/>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Using drugs and alcohol </a:t>
          </a:r>
          <a:endParaRPr lang="en-CA" sz="2200" b="0" kern="1200" dirty="0">
            <a:solidFill>
              <a:schemeClr val="tx2"/>
            </a:solidFill>
          </a:endParaRPr>
        </a:p>
      </dsp:txBody>
      <dsp:txXfrm>
        <a:off x="2669976" y="2927350"/>
        <a:ext cx="2089546" cy="1253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Are you okay?</a:t>
          </a:r>
          <a:endParaRPr lang="en-CA" sz="2200" b="0" kern="1200" dirty="0">
            <a:solidFill>
              <a:schemeClr val="tx2"/>
            </a:solidFill>
          </a:endParaRPr>
        </a:p>
      </dsp:txBody>
      <dsp:txXfrm>
        <a:off x="0" y="1"/>
        <a:ext cx="2321718" cy="1393031"/>
      </dsp:txXfrm>
    </dsp:sp>
    <dsp:sp modelId="{64AE635C-139F-4578-B153-C05830460A26}">
      <dsp:nvSpPr>
        <dsp:cNvPr id="0" name=""/>
        <dsp:cNvSpPr/>
      </dsp:nvSpPr>
      <dsp:spPr>
        <a:xfrm>
          <a:off x="255389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Can I help?</a:t>
          </a:r>
          <a:endParaRPr lang="en-CA" sz="2200" b="0" kern="1200" dirty="0">
            <a:solidFill>
              <a:schemeClr val="tx2"/>
            </a:solidFill>
          </a:endParaRPr>
        </a:p>
      </dsp:txBody>
      <dsp:txXfrm>
        <a:off x="2553890" y="1"/>
        <a:ext cx="2321718" cy="1393031"/>
      </dsp:txXfrm>
    </dsp:sp>
    <dsp:sp modelId="{41059BE9-4B24-453B-9199-FE0B9FAADA13}">
      <dsp:nvSpPr>
        <dsp:cNvPr id="0" name=""/>
        <dsp:cNvSpPr/>
      </dsp:nvSpPr>
      <dsp:spPr>
        <a:xfrm>
          <a:off x="5107781"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calm</a:t>
          </a:r>
          <a:endParaRPr lang="en-CA" sz="2200" b="0" kern="1200" dirty="0">
            <a:solidFill>
              <a:schemeClr val="tx2"/>
            </a:solidFill>
          </a:endParaRPr>
        </a:p>
      </dsp:txBody>
      <dsp:txXfrm>
        <a:off x="5107781" y="1"/>
        <a:ext cx="2321718" cy="1393031"/>
      </dsp:txXfrm>
    </dsp:sp>
    <dsp:sp modelId="{6C4D10BB-ED5D-426A-9C4D-A2D87D8D74FD}">
      <dsp:nvSpPr>
        <dsp:cNvPr id="0" name=""/>
        <dsp:cNvSpPr/>
      </dsp:nvSpPr>
      <dsp:spPr>
        <a:xfrm>
          <a:off x="127694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open</a:t>
          </a:r>
          <a:endParaRPr lang="en-CA" sz="2200" b="0" kern="1200" dirty="0">
            <a:solidFill>
              <a:schemeClr val="tx2"/>
            </a:solidFill>
          </a:endParaRPr>
        </a:p>
      </dsp:txBody>
      <dsp:txXfrm>
        <a:off x="1276945" y="1625205"/>
        <a:ext cx="2321718" cy="1393031"/>
      </dsp:txXfrm>
    </dsp:sp>
    <dsp:sp modelId="{1F7ED37B-3518-407C-B000-67D441D7979F}">
      <dsp:nvSpPr>
        <dsp:cNvPr id="0" name=""/>
        <dsp:cNvSpPr/>
      </dsp:nvSpPr>
      <dsp:spPr>
        <a:xfrm>
          <a:off x="383083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Listen without judgment</a:t>
          </a:r>
          <a:endParaRPr lang="en-CA" sz="2200" b="0" kern="1200" dirty="0">
            <a:solidFill>
              <a:schemeClr val="tx2"/>
            </a:solidFill>
          </a:endParaRPr>
        </a:p>
      </dsp:txBody>
      <dsp:txXfrm>
        <a:off x="3830835" y="1625205"/>
        <a:ext cx="2321718" cy="1393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1232"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Cadet / JCR Leaders</a:t>
          </a:r>
          <a:endParaRPr lang="en-CA" sz="2200" b="0" kern="1200" dirty="0">
            <a:solidFill>
              <a:schemeClr val="tx2"/>
            </a:solidFill>
          </a:endParaRPr>
        </a:p>
      </dsp:txBody>
      <dsp:txXfrm>
        <a:off x="1232" y="5"/>
        <a:ext cx="2249165" cy="1349499"/>
      </dsp:txXfrm>
    </dsp:sp>
    <dsp:sp modelId="{64AE635C-139F-4578-B153-C05830460A26}">
      <dsp:nvSpPr>
        <dsp:cNvPr id="0" name=""/>
        <dsp:cNvSpPr/>
      </dsp:nvSpPr>
      <dsp:spPr>
        <a:xfrm>
          <a:off x="2475313"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Parents / Caregivers</a:t>
          </a:r>
          <a:endParaRPr lang="en-CA" sz="2200" b="0" kern="1200" dirty="0">
            <a:solidFill>
              <a:schemeClr val="tx2"/>
            </a:solidFill>
          </a:endParaRPr>
        </a:p>
      </dsp:txBody>
      <dsp:txXfrm>
        <a:off x="2475313" y="5"/>
        <a:ext cx="2249165" cy="1349499"/>
      </dsp:txXfrm>
    </dsp:sp>
    <dsp:sp modelId="{41059BE9-4B24-453B-9199-FE0B9FAADA13}">
      <dsp:nvSpPr>
        <dsp:cNvPr id="0" name=""/>
        <dsp:cNvSpPr/>
      </dsp:nvSpPr>
      <dsp:spPr>
        <a:xfrm>
          <a:off x="4949395" y="5"/>
          <a:ext cx="2478872"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Counsellors /</a:t>
          </a:r>
          <a:br>
            <a:rPr lang="en-US" sz="2200" b="0" kern="1200" dirty="0">
              <a:solidFill>
                <a:schemeClr val="tx2"/>
              </a:solidFill>
            </a:rPr>
          </a:br>
          <a:r>
            <a:rPr lang="en-US" sz="2200" b="0" kern="1200" dirty="0">
              <a:solidFill>
                <a:schemeClr val="tx2"/>
              </a:solidFill>
            </a:rPr>
            <a:t>Teachers</a:t>
          </a:r>
          <a:endParaRPr lang="en-CA" sz="2200" b="0" kern="1200" dirty="0">
            <a:solidFill>
              <a:schemeClr val="tx2"/>
            </a:solidFill>
          </a:endParaRPr>
        </a:p>
      </dsp:txBody>
      <dsp:txXfrm>
        <a:off x="4949395" y="5"/>
        <a:ext cx="2478872" cy="1349499"/>
      </dsp:txXfrm>
    </dsp:sp>
    <dsp:sp modelId="{6C4D10BB-ED5D-426A-9C4D-A2D87D8D74FD}">
      <dsp:nvSpPr>
        <dsp:cNvPr id="0" name=""/>
        <dsp:cNvSpPr/>
      </dsp:nvSpPr>
      <dsp:spPr>
        <a:xfrm>
          <a:off x="1353126"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Friends</a:t>
          </a:r>
          <a:endParaRPr lang="en-CA" sz="2200" b="0" kern="1200" dirty="0">
            <a:solidFill>
              <a:schemeClr val="tx2"/>
            </a:solidFill>
          </a:endParaRPr>
        </a:p>
      </dsp:txBody>
      <dsp:txXfrm>
        <a:off x="1353126" y="1574421"/>
        <a:ext cx="2249165" cy="1349499"/>
      </dsp:txXfrm>
    </dsp:sp>
    <dsp:sp modelId="{1F7ED37B-3518-407C-B000-67D441D7979F}">
      <dsp:nvSpPr>
        <dsp:cNvPr id="0" name=""/>
        <dsp:cNvSpPr/>
      </dsp:nvSpPr>
      <dsp:spPr>
        <a:xfrm>
          <a:off x="3827208"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Kids Help Phone</a:t>
          </a:r>
          <a:endParaRPr lang="en-CA" sz="2200" b="0" kern="1200" dirty="0">
            <a:solidFill>
              <a:schemeClr val="tx2"/>
            </a:solidFill>
          </a:endParaRPr>
        </a:p>
      </dsp:txBody>
      <dsp:txXfrm>
        <a:off x="3827208" y="1574421"/>
        <a:ext cx="2249165" cy="1349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34290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Journal</a:t>
          </a:r>
          <a:endParaRPr lang="en-CA" sz="2000" b="0" kern="1200" dirty="0">
            <a:solidFill>
              <a:schemeClr val="tx2"/>
            </a:solidFill>
          </a:endParaRPr>
        </a:p>
      </dsp:txBody>
      <dsp:txXfrm>
        <a:off x="0" y="342902"/>
        <a:ext cx="1726778" cy="1036066"/>
      </dsp:txXfrm>
    </dsp:sp>
    <dsp:sp modelId="{0567FA1A-9722-4067-BD21-7C7CE50D0487}">
      <dsp:nvSpPr>
        <dsp:cNvPr id="0" name=""/>
        <dsp:cNvSpPr/>
      </dsp:nvSpPr>
      <dsp:spPr>
        <a:xfrm>
          <a:off x="1901632"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Music</a:t>
          </a:r>
          <a:endParaRPr lang="en-CA" sz="2000" b="0" kern="1200" dirty="0">
            <a:solidFill>
              <a:schemeClr val="tx2"/>
            </a:solidFill>
          </a:endParaRPr>
        </a:p>
      </dsp:txBody>
      <dsp:txXfrm>
        <a:off x="1901632" y="364753"/>
        <a:ext cx="1726778" cy="1036066"/>
      </dsp:txXfrm>
    </dsp:sp>
    <dsp:sp modelId="{64AE635C-139F-4578-B153-C05830460A26}">
      <dsp:nvSpPr>
        <dsp:cNvPr id="0" name=""/>
        <dsp:cNvSpPr/>
      </dsp:nvSpPr>
      <dsp:spPr>
        <a:xfrm>
          <a:off x="3801088"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Sports / Exercise</a:t>
          </a:r>
        </a:p>
      </dsp:txBody>
      <dsp:txXfrm>
        <a:off x="3801088" y="364753"/>
        <a:ext cx="1726778" cy="1036066"/>
      </dsp:txXfrm>
    </dsp:sp>
    <dsp:sp modelId="{EDD25F17-7E62-4276-A779-CF8F12F81F98}">
      <dsp:nvSpPr>
        <dsp:cNvPr id="0" name=""/>
        <dsp:cNvSpPr/>
      </dsp:nvSpPr>
      <dsp:spPr>
        <a:xfrm>
          <a:off x="5700545"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Time with animals</a:t>
          </a:r>
        </a:p>
      </dsp:txBody>
      <dsp:txXfrm>
        <a:off x="5700545" y="364753"/>
        <a:ext cx="1726778" cy="1036066"/>
      </dsp:txXfrm>
    </dsp:sp>
    <dsp:sp modelId="{49364399-449D-4A2F-BE5E-89AC7A671DE0}">
      <dsp:nvSpPr>
        <dsp:cNvPr id="0" name=""/>
        <dsp:cNvSpPr/>
      </dsp:nvSpPr>
      <dsp:spPr>
        <a:xfrm>
          <a:off x="2176"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Video / Movie theatre</a:t>
          </a:r>
        </a:p>
      </dsp:txBody>
      <dsp:txXfrm>
        <a:off x="2176" y="1573498"/>
        <a:ext cx="1726778" cy="1036066"/>
      </dsp:txXfrm>
    </dsp:sp>
    <dsp:sp modelId="{17A7E635-9CB5-4A30-9FCE-F980EFA4E942}">
      <dsp:nvSpPr>
        <dsp:cNvPr id="0" name=""/>
        <dsp:cNvSpPr/>
      </dsp:nvSpPr>
      <dsp:spPr>
        <a:xfrm>
          <a:off x="1901632"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Hunt / Hike / Nature</a:t>
          </a:r>
        </a:p>
      </dsp:txBody>
      <dsp:txXfrm>
        <a:off x="1901632" y="1573498"/>
        <a:ext cx="1726778" cy="1036066"/>
      </dsp:txXfrm>
    </dsp:sp>
    <dsp:sp modelId="{AA51C897-FCFD-41F7-9574-A132F9D58E03}">
      <dsp:nvSpPr>
        <dsp:cNvPr id="0" name=""/>
        <dsp:cNvSpPr/>
      </dsp:nvSpPr>
      <dsp:spPr>
        <a:xfrm>
          <a:off x="3801088"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0" kern="1200" dirty="0">
              <a:solidFill>
                <a:schemeClr val="tx2"/>
              </a:solidFill>
            </a:rPr>
            <a:t>Bead / </a:t>
          </a:r>
        </a:p>
        <a:p>
          <a:pPr marL="0" lvl="0" indent="0" algn="ctr" defTabSz="889000">
            <a:lnSpc>
              <a:spcPct val="90000"/>
            </a:lnSpc>
            <a:spcBef>
              <a:spcPct val="0"/>
            </a:spcBef>
            <a:spcAft>
              <a:spcPts val="0"/>
            </a:spcAft>
            <a:buNone/>
          </a:pPr>
          <a:r>
            <a:rPr lang="en-US" sz="2000" b="0" kern="1200" dirty="0">
              <a:solidFill>
                <a:schemeClr val="tx2"/>
              </a:solidFill>
            </a:rPr>
            <a:t>Sew / </a:t>
          </a:r>
        </a:p>
        <a:p>
          <a:pPr marL="0" lvl="0" indent="0" algn="ctr" defTabSz="889000">
            <a:lnSpc>
              <a:spcPct val="90000"/>
            </a:lnSpc>
            <a:spcBef>
              <a:spcPct val="0"/>
            </a:spcBef>
            <a:spcAft>
              <a:spcPct val="35000"/>
            </a:spcAft>
            <a:buNone/>
          </a:pPr>
          <a:r>
            <a:rPr lang="en-US" sz="2000" b="0" kern="1200" dirty="0">
              <a:solidFill>
                <a:schemeClr val="tx2"/>
              </a:solidFill>
            </a:rPr>
            <a:t>Draw / Poetry</a:t>
          </a:r>
        </a:p>
      </dsp:txBody>
      <dsp:txXfrm>
        <a:off x="3801088" y="1573498"/>
        <a:ext cx="1726778" cy="1036066"/>
      </dsp:txXfrm>
    </dsp:sp>
    <dsp:sp modelId="{6C4D10BB-ED5D-426A-9C4D-A2D87D8D74FD}">
      <dsp:nvSpPr>
        <dsp:cNvPr id="0" name=""/>
        <dsp:cNvSpPr/>
      </dsp:nvSpPr>
      <dsp:spPr>
        <a:xfrm>
          <a:off x="5700545"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Eat healthy</a:t>
          </a:r>
          <a:endParaRPr lang="en-CA" sz="2000" b="0" kern="1200" dirty="0">
            <a:solidFill>
              <a:schemeClr val="tx2"/>
            </a:solidFill>
          </a:endParaRPr>
        </a:p>
      </dsp:txBody>
      <dsp:txXfrm>
        <a:off x="5700545" y="1573498"/>
        <a:ext cx="1726778" cy="1036066"/>
      </dsp:txXfrm>
    </dsp:sp>
    <dsp:sp modelId="{4B61E9B7-FC48-405D-9EE4-7253CD05F035}">
      <dsp:nvSpPr>
        <dsp:cNvPr id="0" name=""/>
        <dsp:cNvSpPr/>
      </dsp:nvSpPr>
      <dsp:spPr>
        <a:xfrm>
          <a:off x="1901632"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Socialize</a:t>
          </a:r>
          <a:endParaRPr lang="en-CA" sz="2000" b="0" kern="1200" dirty="0">
            <a:solidFill>
              <a:schemeClr val="tx2"/>
            </a:solidFill>
          </a:endParaRPr>
        </a:p>
      </dsp:txBody>
      <dsp:txXfrm>
        <a:off x="1901632" y="2782242"/>
        <a:ext cx="1726778" cy="1036066"/>
      </dsp:txXfrm>
    </dsp:sp>
    <dsp:sp modelId="{547605AE-402E-4E11-9E24-FEA86E479FDE}">
      <dsp:nvSpPr>
        <dsp:cNvPr id="0" name=""/>
        <dsp:cNvSpPr/>
      </dsp:nvSpPr>
      <dsp:spPr>
        <a:xfrm>
          <a:off x="3801088"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Talk to family and friends</a:t>
          </a:r>
          <a:endParaRPr lang="en-CA" sz="2000" b="0" kern="1200" dirty="0">
            <a:solidFill>
              <a:schemeClr val="tx2"/>
            </a:solidFill>
          </a:endParaRPr>
        </a:p>
      </dsp:txBody>
      <dsp:txXfrm>
        <a:off x="3801088" y="2782242"/>
        <a:ext cx="1726778" cy="10360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102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4982FD-C645-0C4C-8CCE-98FAFABA3A37}" type="slidenum">
              <a:rPr lang="en-CA"/>
              <a:pPr/>
              <a:t>‹#›</a:t>
            </a:fld>
            <a:endParaRPr lang="en-CA" dirty="0"/>
          </a:p>
        </p:txBody>
      </p:sp>
    </p:spTree>
    <p:extLst>
      <p:ext uri="{BB962C8B-B14F-4D97-AF65-F5344CB8AC3E}">
        <p14:creationId xmlns:p14="http://schemas.microsoft.com/office/powerpoint/2010/main" val="394690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530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21B9B1-EA91-1942-A99A-6D80D0C03D38}" type="slidenum">
              <a:rPr lang="en-CA"/>
              <a:pPr/>
              <a:t>‹#›</a:t>
            </a:fld>
            <a:endParaRPr lang="en-CA" dirty="0"/>
          </a:p>
        </p:txBody>
      </p:sp>
    </p:spTree>
    <p:extLst>
      <p:ext uri="{BB962C8B-B14F-4D97-AF65-F5344CB8AC3E}">
        <p14:creationId xmlns:p14="http://schemas.microsoft.com/office/powerpoint/2010/main" val="1677374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Canadian Red Cross. (2006). </a:t>
            </a:r>
            <a:r>
              <a:rPr lang="en-US" i="1" dirty="0"/>
              <a:t>Healthy youth relationships: An educational workshop for adults. </a:t>
            </a:r>
            <a:endParaRPr lang="en-CA"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B24EC-8EB4-8B42-84E9-91FAF002E794}"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8626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09" indent="-285734" eaLnBrk="0" hangingPunct="0">
              <a:defRPr>
                <a:solidFill>
                  <a:schemeClr val="tx1"/>
                </a:solidFill>
                <a:latin typeface="Arial" charset="0"/>
                <a:ea typeface="Arial" charset="0"/>
                <a:cs typeface="Arial" charset="0"/>
              </a:defRPr>
            </a:lvl2pPr>
            <a:lvl3pPr marL="1142937" indent="-228587" eaLnBrk="0" hangingPunct="0">
              <a:defRPr>
                <a:solidFill>
                  <a:schemeClr val="tx1"/>
                </a:solidFill>
                <a:latin typeface="Arial" charset="0"/>
                <a:ea typeface="Arial" charset="0"/>
                <a:cs typeface="Arial" charset="0"/>
              </a:defRPr>
            </a:lvl3pPr>
            <a:lvl4pPr marL="1600111" indent="-228587" eaLnBrk="0" hangingPunct="0">
              <a:defRPr>
                <a:solidFill>
                  <a:schemeClr val="tx1"/>
                </a:solidFill>
                <a:latin typeface="Arial" charset="0"/>
                <a:ea typeface="Arial" charset="0"/>
                <a:cs typeface="Arial" charset="0"/>
              </a:defRPr>
            </a:lvl4pPr>
            <a:lvl5pPr marL="2057287" indent="-228587" eaLnBrk="0" hangingPunct="0">
              <a:defRPr>
                <a:solidFill>
                  <a:schemeClr val="tx1"/>
                </a:solidFill>
                <a:latin typeface="Arial" charset="0"/>
                <a:ea typeface="Arial" charset="0"/>
                <a:cs typeface="Arial" charset="0"/>
              </a:defRPr>
            </a:lvl5pPr>
            <a:lvl6pPr marL="2514461" indent="-228587" eaLnBrk="0" fontAlgn="base" hangingPunct="0">
              <a:spcBef>
                <a:spcPct val="0"/>
              </a:spcBef>
              <a:spcAft>
                <a:spcPct val="0"/>
              </a:spcAft>
              <a:defRPr>
                <a:solidFill>
                  <a:schemeClr val="tx1"/>
                </a:solidFill>
                <a:latin typeface="Arial" charset="0"/>
                <a:ea typeface="Arial" charset="0"/>
                <a:cs typeface="Arial" charset="0"/>
              </a:defRPr>
            </a:lvl6pPr>
            <a:lvl7pPr marL="2971635" indent="-228587" eaLnBrk="0" fontAlgn="base" hangingPunct="0">
              <a:spcBef>
                <a:spcPct val="0"/>
              </a:spcBef>
              <a:spcAft>
                <a:spcPct val="0"/>
              </a:spcAft>
              <a:defRPr>
                <a:solidFill>
                  <a:schemeClr val="tx1"/>
                </a:solidFill>
                <a:latin typeface="Arial" charset="0"/>
                <a:ea typeface="Arial" charset="0"/>
                <a:cs typeface="Arial" charset="0"/>
              </a:defRPr>
            </a:lvl7pPr>
            <a:lvl8pPr marL="3428811" indent="-228587" eaLnBrk="0" fontAlgn="base" hangingPunct="0">
              <a:spcBef>
                <a:spcPct val="0"/>
              </a:spcBef>
              <a:spcAft>
                <a:spcPct val="0"/>
              </a:spcAft>
              <a:defRPr>
                <a:solidFill>
                  <a:schemeClr val="tx1"/>
                </a:solidFill>
                <a:latin typeface="Arial" charset="0"/>
                <a:ea typeface="Arial" charset="0"/>
                <a:cs typeface="Arial" charset="0"/>
              </a:defRPr>
            </a:lvl8pPr>
            <a:lvl9pPr marL="3885985" indent="-228587"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B24EC-8EB4-8B42-84E9-91FAF002E794}"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32782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Slide Image Placeholder 1"/>
          <p:cNvSpPr>
            <a:spLocks noGrp="1" noRot="1" noChangeAspect="1" noTextEdit="1"/>
          </p:cNvSpPr>
          <p:nvPr>
            <p:ph type="sldImg"/>
          </p:nvPr>
        </p:nvSpPr>
        <p:spPr>
          <a:ln/>
        </p:spPr>
      </p:sp>
      <p:sp>
        <p:nvSpPr>
          <p:cNvPr id="582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1342A7-F938-9D46-8A0C-D6096FC169B1}"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46189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Slide Image Placeholder 1"/>
          <p:cNvSpPr>
            <a:spLocks noGrp="1" noRot="1" noChangeAspect="1" noTextEdit="1"/>
          </p:cNvSpPr>
          <p:nvPr>
            <p:ph type="sldImg"/>
          </p:nvPr>
        </p:nvSpPr>
        <p:spPr>
          <a:ln/>
        </p:spPr>
      </p:sp>
      <p:sp>
        <p:nvSpPr>
          <p:cNvPr id="582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1342A7-F938-9D46-8A0C-D6096FC169B1}"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98683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6B4B82-40A3-5946-89E0-7F07B60FAAFF}"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584707" name="Rectangle 2"/>
          <p:cNvSpPr>
            <a:spLocks noGrp="1" noRot="1" noChangeAspect="1" noChangeArrowheads="1" noTextEdit="1"/>
          </p:cNvSpPr>
          <p:nvPr>
            <p:ph type="sldImg"/>
          </p:nvPr>
        </p:nvSpPr>
        <p:spPr>
          <a:ln/>
        </p:spPr>
      </p:sp>
      <p:sp>
        <p:nvSpPr>
          <p:cNvPr id="584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Public Legal Education and Information Service of New Brunswick. (2013). </a:t>
            </a:r>
            <a:r>
              <a:rPr lang="en-US" i="1" dirty="0"/>
              <a:t>No means no: Understanding consent to sexual activity. </a:t>
            </a:r>
            <a:endParaRPr lang="en-US" dirty="0"/>
          </a:p>
        </p:txBody>
      </p:sp>
    </p:spTree>
    <p:extLst>
      <p:ext uri="{BB962C8B-B14F-4D97-AF65-F5344CB8AC3E}">
        <p14:creationId xmlns:p14="http://schemas.microsoft.com/office/powerpoint/2010/main" val="52132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7184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27204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60952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lvl="0"/>
            <a:r>
              <a:rPr lang="en-US" dirty="0"/>
              <a:t>Then we need to link them to people and/or resources.</a:t>
            </a:r>
            <a:endParaRPr lang="en-CA" dirty="0"/>
          </a:p>
          <a:p>
            <a:pPr lvl="0"/>
            <a:endParaRPr lang="en-CA" b="1" dirty="0"/>
          </a:p>
          <a:p>
            <a:pPr lvl="0"/>
            <a:r>
              <a:rPr lang="en-CA" b="1" dirty="0"/>
              <a:t>LINK: </a:t>
            </a:r>
            <a:r>
              <a:rPr lang="en-CA" dirty="0"/>
              <a:t>Let them know there are people who can help. Encourage them to talk to a trusted adult or offer to go with them to talk to someone who can help.  Let them know, “I want you to be safe; we need to get help.”</a:t>
            </a:r>
          </a:p>
          <a:p>
            <a:pPr lvl="0"/>
            <a:endParaRPr lang="en-CA" b="0" u="none" dirty="0"/>
          </a:p>
          <a:p>
            <a:pPr lvl="0"/>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94557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dirty="0"/>
              <a:t>We want to ensure you are using healthy coping mechanism to deal with your stress.</a:t>
            </a:r>
          </a:p>
          <a:p>
            <a:r>
              <a:rPr lang="en-US" dirty="0"/>
              <a:t>What are some healthy ways to deal with stress?  Have the players brainstorm a list then read out the ones on the PP.</a:t>
            </a:r>
            <a:endParaRPr lang="en-CA" b="0" u="none" dirty="0"/>
          </a:p>
          <a:p>
            <a:endParaRPr lang="en-US" dirty="0"/>
          </a:p>
          <a:p>
            <a:endParaRPr lang="en-US" dirty="0"/>
          </a:p>
          <a:p>
            <a:r>
              <a:rPr lang="en-US" sz="1200" b="0" i="0" u="none" strike="noStrike" kern="1200" baseline="0">
                <a:solidFill>
                  <a:schemeClr val="tx1"/>
                </a:solidFill>
                <a:latin typeface="Arial" charset="0"/>
                <a:ea typeface="ＭＳ Ｐゴシック" charset="0"/>
                <a:cs typeface="+mn-cs"/>
              </a:rPr>
              <a:t>Copyright © 2020 The Canadian Red Cross Society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63852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FC2E-97CF-48E5-87AD-F09A4F2C34BC}"/>
              </a:ext>
            </a:extLst>
          </p:cNvPr>
          <p:cNvSpPr>
            <a:spLocks noGrp="1"/>
          </p:cNvSpPr>
          <p:nvPr>
            <p:ph type="title"/>
          </p:nvPr>
        </p:nvSpPr>
        <p:spPr>
          <a:xfrm>
            <a:off x="285750" y="5486400"/>
            <a:ext cx="8572500" cy="1142361"/>
          </a:xfrm>
        </p:spPr>
        <p:txBody>
          <a:bodyPr/>
          <a:lstStyle>
            <a:lvl1pPr algn="ctr">
              <a:defRPr>
                <a:solidFill>
                  <a:schemeClr val="accent1"/>
                </a:solidFill>
              </a:defRPr>
            </a:lvl1pPr>
          </a:lstStyle>
          <a:p>
            <a:r>
              <a:rPr lang="en-US" dirty="0"/>
              <a:t>Click to edit Master title style</a:t>
            </a:r>
            <a:endParaRPr lang="en-CA" dirty="0"/>
          </a:p>
        </p:txBody>
      </p:sp>
      <p:sp>
        <p:nvSpPr>
          <p:cNvPr id="3" name="TextBox 2">
            <a:extLst>
              <a:ext uri="{FF2B5EF4-FFF2-40B4-BE49-F238E27FC236}">
                <a16:creationId xmlns:a16="http://schemas.microsoft.com/office/drawing/2014/main" id="{5EA6F97C-31D8-4A31-BF01-E7AFC1FDF43C}"/>
              </a:ext>
            </a:extLst>
          </p:cNvPr>
          <p:cNvSpPr txBox="1"/>
          <p:nvPr userDrawn="1"/>
        </p:nvSpPr>
        <p:spPr>
          <a:xfrm>
            <a:off x="1086929" y="0"/>
            <a:ext cx="6970143" cy="384721"/>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700" kern="1200" dirty="0">
                <a:solidFill>
                  <a:schemeClr val="accent1"/>
                </a:solidFill>
                <a:effectLst/>
                <a:latin typeface="Arial" charset="0"/>
                <a:ea typeface="ＭＳ Ｐゴシック" charset="0"/>
                <a:cs typeface="Arial" charset="0"/>
              </a:rPr>
              <a:t>This document is a draft and has not been reviewed by all necessary stakeholders or approved for release. It is an internal working document and may contain inaccuracies or incomplete information that could lead to incorrect conclusions without additional review. It may not be released until approved to do so.</a:t>
            </a:r>
          </a:p>
          <a:p>
            <a:pPr algn="ctr"/>
            <a:endParaRPr lang="en-CA" sz="500" dirty="0">
              <a:solidFill>
                <a:schemeClr val="accent1"/>
              </a:solidFill>
            </a:endParaRPr>
          </a:p>
        </p:txBody>
      </p:sp>
    </p:spTree>
    <p:extLst>
      <p:ext uri="{BB962C8B-B14F-4D97-AF65-F5344CB8AC3E}">
        <p14:creationId xmlns:p14="http://schemas.microsoft.com/office/powerpoint/2010/main" val="2425872173"/>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11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65B9-1B32-4201-BD77-4A3E650AD4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A935018-57B4-46CC-8FAB-09DC188E75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261D48-5FAC-4EDE-A5FC-4D270B5346C0}"/>
              </a:ext>
            </a:extLst>
          </p:cNvPr>
          <p:cNvSpPr>
            <a:spLocks noGrp="1"/>
          </p:cNvSpPr>
          <p:nvPr>
            <p:ph type="dt" idx="10"/>
          </p:nvPr>
        </p:nvSpPr>
        <p:spPr/>
        <p:txBody>
          <a:bodyPr/>
          <a:lstStyle>
            <a:lvl1pPr>
              <a:defRPr/>
            </a:lvl1pPr>
          </a:lstStyle>
          <a:p>
            <a:endParaRPr lang="en-CA" altLang="en-US" dirty="0"/>
          </a:p>
        </p:txBody>
      </p:sp>
      <p:sp>
        <p:nvSpPr>
          <p:cNvPr id="5" name="Footer Placeholder 4">
            <a:extLst>
              <a:ext uri="{FF2B5EF4-FFF2-40B4-BE49-F238E27FC236}">
                <a16:creationId xmlns:a16="http://schemas.microsoft.com/office/drawing/2014/main" id="{D8972328-DD3B-48E7-8CB8-4D9003EFA7FF}"/>
              </a:ext>
            </a:extLst>
          </p:cNvPr>
          <p:cNvSpPr>
            <a:spLocks noGrp="1"/>
          </p:cNvSpPr>
          <p:nvPr>
            <p:ph type="ftr" idx="11"/>
          </p:nvPr>
        </p:nvSpPr>
        <p:spPr/>
        <p:txBody>
          <a:bodyPr/>
          <a:lstStyle>
            <a:lvl1pPr>
              <a:defRPr/>
            </a:lvl1pPr>
          </a:lstStyle>
          <a:p>
            <a:endParaRPr lang="en-CA" altLang="en-US" dirty="0"/>
          </a:p>
        </p:txBody>
      </p:sp>
      <p:sp>
        <p:nvSpPr>
          <p:cNvPr id="6" name="Slide Number Placeholder 5">
            <a:extLst>
              <a:ext uri="{FF2B5EF4-FFF2-40B4-BE49-F238E27FC236}">
                <a16:creationId xmlns:a16="http://schemas.microsoft.com/office/drawing/2014/main" id="{D46D30C9-30F8-4F41-AFEC-B0BB8968A3CA}"/>
              </a:ext>
            </a:extLst>
          </p:cNvPr>
          <p:cNvSpPr>
            <a:spLocks noGrp="1"/>
          </p:cNvSpPr>
          <p:nvPr>
            <p:ph type="sldNum" idx="12"/>
          </p:nvPr>
        </p:nvSpPr>
        <p:spPr/>
        <p:txBody>
          <a:bodyPr/>
          <a:lstStyle>
            <a:lvl1pPr>
              <a:defRPr/>
            </a:lvl1pPr>
          </a:lstStyle>
          <a:p>
            <a:fld id="{DC496FCA-1148-4E9D-BDEA-32C932385E31}" type="slidenum">
              <a:rPr lang="en-CA" altLang="en-US"/>
              <a:pPr/>
              <a:t>‹#›</a:t>
            </a:fld>
            <a:endParaRPr lang="en-CA" altLang="en-US" dirty="0"/>
          </a:p>
        </p:txBody>
      </p:sp>
    </p:spTree>
    <p:extLst>
      <p:ext uri="{BB962C8B-B14F-4D97-AF65-F5344CB8AC3E}">
        <p14:creationId xmlns:p14="http://schemas.microsoft.com/office/powerpoint/2010/main" val="269422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able of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85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78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57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phototop">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78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72359"/>
            <a:ext cx="8229600" cy="936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noProof="0" dirty="0"/>
              <a:t>Cliquez pour modifier le style du titre</a:t>
            </a:r>
            <a:endParaRPr lang="fr-CA" noProof="0" dirty="0"/>
          </a:p>
        </p:txBody>
      </p:sp>
      <p:sp>
        <p:nvSpPr>
          <p:cNvPr id="1027" name="Rectangle 3"/>
          <p:cNvSpPr>
            <a:spLocks noGrp="1" noChangeArrowheads="1"/>
          </p:cNvSpPr>
          <p:nvPr>
            <p:ph type="body" idx="1"/>
          </p:nvPr>
        </p:nvSpPr>
        <p:spPr bwMode="auto">
          <a:xfrm>
            <a:off x="457200" y="1600200"/>
            <a:ext cx="8001000" cy="4413173"/>
          </a:xfrm>
          <a:prstGeom prst="rect">
            <a:avLst/>
          </a:prstGeom>
          <a:noFill/>
          <a:ln w="9525">
            <a:noFill/>
            <a:miter lim="800000"/>
            <a:headEnd/>
            <a:tailEnd/>
          </a:ln>
          <a:effectLst/>
        </p:spPr>
        <p:txBody>
          <a:bodyPr vert="horz" wrap="square" lIns="91440" tIns="73152" rIns="91440" bIns="45720" numCol="1" anchor="t" anchorCtr="0" compatLnSpc="1">
            <a:prstTxWarp prst="textNoShape">
              <a:avLst/>
            </a:prstTxWarp>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CA" noProof="0" dirty="0"/>
          </a:p>
        </p:txBody>
      </p:sp>
    </p:spTree>
    <p:extLst>
      <p:ext uri="{BB962C8B-B14F-4D97-AF65-F5344CB8AC3E}">
        <p14:creationId xmlns:p14="http://schemas.microsoft.com/office/powerpoint/2010/main" val="2844559232"/>
      </p:ext>
    </p:extLst>
  </p:cSld>
  <p:clrMap bg1="lt1" tx1="dk1" bg2="lt2" tx2="dk2" accent1="accent1" accent2="accent2" accent3="accent3" accent4="accent4" accent5="accent5" accent6="accent6" hlink="hlink" folHlink="folHlink"/>
  <p:sldLayoutIdLst>
    <p:sldLayoutId id="2147494051" r:id="rId1"/>
    <p:sldLayoutId id="2147494052" r:id="rId2"/>
    <p:sldLayoutId id="2147494053" r:id="rId3"/>
    <p:sldLayoutId id="2147494054" r:id="rId4"/>
    <p:sldLayoutId id="2147494057" r:id="rId5"/>
    <p:sldLayoutId id="2147494058" r:id="rId6"/>
    <p:sldLayoutId id="2147494059" r:id="rId7"/>
  </p:sldLayoutIdLst>
  <p:transition spd="med">
    <p:fade/>
  </p:transition>
  <p:hf hdr="0" dt="0"/>
  <p:txStyles>
    <p:titleStyle>
      <a:lvl1pPr algn="l" rtl="0" eaLnBrk="1" fontAlgn="base" hangingPunct="1">
        <a:lnSpc>
          <a:spcPct val="100000"/>
        </a:lnSpc>
        <a:spcBef>
          <a:spcPct val="0"/>
        </a:spcBef>
        <a:spcAft>
          <a:spcPct val="0"/>
        </a:spcAft>
        <a:defRPr sz="3600" b="0" cap="all" spc="-50" baseline="0">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p:titleStyle>
    <p:bodyStyle>
      <a:lvl1pPr marL="0" indent="0" algn="l" rtl="0" eaLnBrk="1" fontAlgn="base" hangingPunct="1">
        <a:lnSpc>
          <a:spcPct val="100000"/>
        </a:lnSpc>
        <a:spcBef>
          <a:spcPct val="20000"/>
        </a:spcBef>
        <a:spcAft>
          <a:spcPct val="0"/>
        </a:spcAft>
        <a:buClr>
          <a:schemeClr val="tx1"/>
        </a:buClr>
        <a:buSzPct val="85000"/>
        <a:buFont typeface="Wingdings" pitchFamily="2" charset="2"/>
        <a:buNone/>
        <a:defRPr sz="2400" b="0">
          <a:solidFill>
            <a:schemeClr val="tx2"/>
          </a:solidFill>
          <a:latin typeface="+mn-lt"/>
          <a:ea typeface="+mn-ea"/>
          <a:cs typeface="+mn-cs"/>
        </a:defRPr>
      </a:lvl1pPr>
      <a:lvl2pPr marL="228600" indent="-228600"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2pPr>
      <a:lvl3pPr marL="457200" indent="-239713"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3pPr>
      <a:lvl4pPr marL="685800" indent="-198438"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4pPr>
      <a:lvl5pPr marL="914400" indent="-219075"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0" userDrawn="1">
          <p15:clr>
            <a:srgbClr val="F26B43"/>
          </p15:clr>
        </p15:guide>
        <p15:guide id="3" pos="288" userDrawn="1">
          <p15:clr>
            <a:srgbClr val="F26B43"/>
          </p15:clr>
        </p15:guide>
        <p15:guide id="4" orient="horz" pos="2260" userDrawn="1">
          <p15:clr>
            <a:srgbClr val="F26B43"/>
          </p15:clr>
        </p15:guide>
        <p15:guide id="5"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7F8DA4-B0BC-4FC5-A760-84804F234D58}"/>
              </a:ext>
            </a:extLst>
          </p:cNvPr>
          <p:cNvPicPr>
            <a:picLocks noChangeAspect="1"/>
          </p:cNvPicPr>
          <p:nvPr/>
        </p:nvPicPr>
        <p:blipFill rotWithShape="1">
          <a:blip r:embed="rId2">
            <a:extLst>
              <a:ext uri="{28A0092B-C50C-407E-A947-70E740481C1C}">
                <a14:useLocalDpi xmlns:a14="http://schemas.microsoft.com/office/drawing/2010/main" val="0"/>
              </a:ext>
            </a:extLst>
          </a:blip>
          <a:srcRect t="3333" b="-3333"/>
          <a:stretch/>
        </p:blipFill>
        <p:spPr>
          <a:xfrm>
            <a:off x="1" y="3572"/>
            <a:ext cx="9143999" cy="6857999"/>
          </a:xfrm>
          <a:prstGeom prst="rect">
            <a:avLst/>
          </a:prstGeom>
        </p:spPr>
      </p:pic>
      <p:sp>
        <p:nvSpPr>
          <p:cNvPr id="7" name="Rectangle 6">
            <a:extLst>
              <a:ext uri="{FF2B5EF4-FFF2-40B4-BE49-F238E27FC236}">
                <a16:creationId xmlns:a16="http://schemas.microsoft.com/office/drawing/2014/main" id="{4BADD362-8FF0-447C-BF26-BD168C36E909}"/>
              </a:ext>
            </a:extLst>
          </p:cNvPr>
          <p:cNvSpPr/>
          <p:nvPr/>
        </p:nvSpPr>
        <p:spPr bwMode="auto">
          <a:xfrm>
            <a:off x="0" y="4914900"/>
            <a:ext cx="9144000" cy="1943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CA" sz="1800" b="0" i="0" u="none" strike="noStrike" cap="none" normalizeH="0" baseline="0" dirty="0">
              <a:ln>
                <a:noFill/>
              </a:ln>
              <a:effectLst/>
              <a:latin typeface="Arial" panose="020B0604020202020204" pitchFamily="34" charset="0"/>
              <a:ea typeface="Microsoft YaHei" panose="020B0503020204020204" pitchFamily="34" charset="-122"/>
            </a:endParaRPr>
          </a:p>
        </p:txBody>
      </p:sp>
      <p:sp>
        <p:nvSpPr>
          <p:cNvPr id="8" name="Rectangle 2">
            <a:extLst>
              <a:ext uri="{FF2B5EF4-FFF2-40B4-BE49-F238E27FC236}">
                <a16:creationId xmlns:a16="http://schemas.microsoft.com/office/drawing/2014/main" id="{0F3D5D70-6DD7-4C08-AFC5-0B0EC974CB6F}"/>
              </a:ext>
            </a:extLst>
          </p:cNvPr>
          <p:cNvSpPr txBox="1">
            <a:spLocks noChangeArrowheads="1"/>
          </p:cNvSpPr>
          <p:nvPr/>
        </p:nvSpPr>
        <p:spPr bwMode="auto">
          <a:xfrm>
            <a:off x="347940" y="5029200"/>
            <a:ext cx="844812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000000"/>
                </a:solidFill>
                <a:latin typeface="+mj-lt"/>
                <a:ea typeface="+mj-ea"/>
                <a:cs typeface="+mj-cs"/>
              </a:defRPr>
            </a:lvl1pPr>
            <a:lvl2pPr marL="673930" indent="-259204"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2pPr>
            <a:lvl3pPr marL="1036815"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3pPr>
            <a:lvl4pPr marL="1451541"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4pPr>
            <a:lvl5pPr marL="1866268"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9pPr>
          </a:lstStyle>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2400" b="1" cap="all" dirty="0">
                <a:solidFill>
                  <a:srgbClr val="FF0000"/>
                </a:solidFill>
                <a:latin typeface="Arial"/>
                <a:ea typeface="Microsoft YaHei"/>
              </a:rPr>
              <a:t>Lesson 8</a:t>
            </a:r>
          </a:p>
          <a:p>
            <a:pPr marL="0" marR="0" lvl="0" indent="0" algn="ctr" defTabSz="407526" rtl="0" eaLnBrk="1" fontAlgn="base" latinLnBrk="0" hangingPunct="0">
              <a:lnSpc>
                <a:spcPct val="100000"/>
              </a:lnSpc>
              <a:spcBef>
                <a:spcPts val="300"/>
              </a:spcBef>
              <a:spcAft>
                <a:spcPts val="300"/>
              </a:spcAft>
              <a:buClr>
                <a:srgbClr val="000000"/>
              </a:buClr>
              <a:buSzPct val="100000"/>
              <a:buFont typeface="Times New Roman" panose="02020603050405020304" pitchFamily="18" charset="0"/>
              <a:buNone/>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3600" b="1" cap="all" dirty="0">
                <a:solidFill>
                  <a:schemeClr val="tx2"/>
                </a:solidFill>
                <a:latin typeface="Arial"/>
                <a:ea typeface="Microsoft YaHei"/>
              </a:rPr>
              <a:t>Consent and sexual assault</a:t>
            </a:r>
          </a:p>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US" altLang="en-US" sz="2400" cap="all" dirty="0">
                <a:solidFill>
                  <a:schemeClr val="tx2"/>
                </a:solidFill>
                <a:latin typeface="Arial"/>
                <a:ea typeface="Microsoft YaHei"/>
              </a:rPr>
              <a:t>Ages 12</a:t>
            </a:r>
            <a:r>
              <a:rPr lang="en-US" altLang="en-US" sz="2400" cap="all" dirty="0">
                <a:solidFill>
                  <a:schemeClr val="tx2"/>
                </a:solidFill>
                <a:latin typeface="Arial" panose="020B0604020202020204" pitchFamily="34" charset="0"/>
                <a:ea typeface="Microsoft YaHei"/>
                <a:cs typeface="Arial" panose="020B0604020202020204" pitchFamily="34" charset="0"/>
              </a:rPr>
              <a:t>–</a:t>
            </a:r>
            <a:r>
              <a:rPr lang="en-US" altLang="en-US" sz="2400" cap="all" dirty="0">
                <a:solidFill>
                  <a:schemeClr val="tx2"/>
                </a:solidFill>
                <a:latin typeface="Arial"/>
                <a:ea typeface="Microsoft YaHei"/>
              </a:rPr>
              <a:t>15</a:t>
            </a:r>
            <a:endParaRPr kumimoji="0" lang="en-CA" altLang="en-US" sz="2400" i="0" u="none" strike="noStrike" kern="1200" cap="all" spc="0" normalizeH="0" noProof="0" dirty="0">
              <a:ln>
                <a:noFill/>
              </a:ln>
              <a:solidFill>
                <a:schemeClr val="tx2"/>
              </a:solidFill>
              <a:effectLst/>
              <a:uLnTx/>
              <a:uFillTx/>
              <a:latin typeface="Arial"/>
              <a:ea typeface="Microsoft YaHei"/>
            </a:endParaRPr>
          </a:p>
        </p:txBody>
      </p:sp>
    </p:spTree>
    <p:extLst>
      <p:ext uri="{BB962C8B-B14F-4D97-AF65-F5344CB8AC3E}">
        <p14:creationId xmlns:p14="http://schemas.microsoft.com/office/powerpoint/2010/main" val="207046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65240A-649E-4508-955C-700BC693A5EC}"/>
              </a:ext>
            </a:extLst>
          </p:cNvPr>
          <p:cNvSpPr txBox="1"/>
          <p:nvPr/>
        </p:nvSpPr>
        <p:spPr>
          <a:xfrm>
            <a:off x="457200" y="1600200"/>
            <a:ext cx="8229600" cy="4247317"/>
          </a:xfrm>
          <a:prstGeom prst="rect">
            <a:avLst/>
          </a:prstGeom>
          <a:noFill/>
        </p:spPr>
        <p:txBody>
          <a:bodyPr wrap="square" rtlCol="0">
            <a:spAutoFit/>
          </a:bodyPr>
          <a:lstStyle/>
          <a:p>
            <a:pPr>
              <a:spcAft>
                <a:spcPts val="1200"/>
              </a:spcAft>
              <a:defRPr/>
            </a:pPr>
            <a:r>
              <a:rPr lang="en-CA" altLang="en-US" sz="2400" dirty="0">
                <a:solidFill>
                  <a:schemeClr val="tx2"/>
                </a:solidFill>
              </a:rPr>
              <a:t>If the person is not in a position of trust or authority over the child or youth, if the child or youth is not dependent on the person, and if the person is not in an exploitative relationship with the child or youth, then these rules apply:</a:t>
            </a:r>
          </a:p>
          <a:p>
            <a:pPr marL="457200" indent="-457200">
              <a:spcAft>
                <a:spcPts val="1200"/>
              </a:spcAft>
              <a:buFontTx/>
              <a:buChar char="•"/>
              <a:defRPr/>
            </a:pPr>
            <a:r>
              <a:rPr lang="en-CA" altLang="en-US" sz="2400" dirty="0"/>
              <a:t>A </a:t>
            </a:r>
            <a:r>
              <a:rPr lang="en-CA" altLang="en-US" sz="2400" b="1" dirty="0">
                <a:solidFill>
                  <a:schemeClr val="tx2"/>
                </a:solidFill>
              </a:rPr>
              <a:t>12- or 13-year-old </a:t>
            </a:r>
            <a:r>
              <a:rPr lang="en-CA" altLang="en-US" sz="2400" dirty="0"/>
              <a:t>can consent to sexual activity if the partner is </a:t>
            </a:r>
            <a:r>
              <a:rPr lang="en-CA" altLang="en-US" sz="2400" b="1" dirty="0">
                <a:solidFill>
                  <a:schemeClr val="tx2"/>
                </a:solidFill>
              </a:rPr>
              <a:t>less than two years older.</a:t>
            </a:r>
          </a:p>
          <a:p>
            <a:pPr marL="457200" indent="-457200">
              <a:spcAft>
                <a:spcPts val="1200"/>
              </a:spcAft>
              <a:buFontTx/>
              <a:buChar char="•"/>
              <a:defRPr/>
            </a:pPr>
            <a:r>
              <a:rPr lang="en-CA" altLang="en-US" sz="2400" dirty="0"/>
              <a:t>A </a:t>
            </a:r>
            <a:r>
              <a:rPr lang="en-CA" altLang="en-US" sz="2400" b="1" dirty="0">
                <a:solidFill>
                  <a:schemeClr val="tx2"/>
                </a:solidFill>
              </a:rPr>
              <a:t>14- or 15-year-old </a:t>
            </a:r>
            <a:r>
              <a:rPr lang="en-CA" altLang="en-US" sz="2400" dirty="0"/>
              <a:t>can consent to sexual activity if the partner is </a:t>
            </a:r>
            <a:r>
              <a:rPr lang="en-CA" altLang="en-US" sz="2400" b="1" dirty="0">
                <a:solidFill>
                  <a:schemeClr val="tx2"/>
                </a:solidFill>
              </a:rPr>
              <a:t>less than five years older.</a:t>
            </a:r>
          </a:p>
          <a:p>
            <a:pPr marL="457200" indent="-457200">
              <a:buFontTx/>
              <a:buChar char="•"/>
              <a:defRPr/>
            </a:pPr>
            <a:r>
              <a:rPr lang="en-US" altLang="en-US" sz="2400" dirty="0"/>
              <a:t>A</a:t>
            </a:r>
            <a:r>
              <a:rPr lang="en-CA" altLang="en-US" sz="2400" dirty="0"/>
              <a:t> </a:t>
            </a:r>
            <a:r>
              <a:rPr lang="en-CA" altLang="en-US" sz="2400" b="1" dirty="0">
                <a:solidFill>
                  <a:schemeClr val="tx2"/>
                </a:solidFill>
              </a:rPr>
              <a:t>16- or 17-year-old</a:t>
            </a:r>
            <a:r>
              <a:rPr lang="en-CA" altLang="en-US" sz="2400" b="1" dirty="0"/>
              <a:t> </a:t>
            </a:r>
            <a:r>
              <a:rPr lang="en-CA" altLang="en-US" sz="2400" dirty="0"/>
              <a:t>can consent to sexual activity if the partner is </a:t>
            </a:r>
            <a:r>
              <a:rPr lang="en-CA" altLang="en-US" sz="2400" b="1" dirty="0">
                <a:solidFill>
                  <a:schemeClr val="tx2"/>
                </a:solidFill>
              </a:rPr>
              <a:t>old enough to consent </a:t>
            </a:r>
            <a:r>
              <a:rPr lang="en-CA" altLang="en-US" sz="2400" dirty="0"/>
              <a:t>with them.</a:t>
            </a:r>
            <a:endParaRPr lang="en-US" altLang="en-US" sz="2400" dirty="0">
              <a:cs typeface="Arial" panose="020B0604020202020204" pitchFamily="34" charset="0"/>
            </a:endParaRPr>
          </a:p>
        </p:txBody>
      </p:sp>
      <p:sp>
        <p:nvSpPr>
          <p:cNvPr id="6" name="Subtitle 1">
            <a:extLst>
              <a:ext uri="{FF2B5EF4-FFF2-40B4-BE49-F238E27FC236}">
                <a16:creationId xmlns:a16="http://schemas.microsoft.com/office/drawing/2014/main" id="{54062391-F476-479F-BBFB-987700DD6DDF}"/>
              </a:ext>
            </a:extLst>
          </p:cNvPr>
          <p:cNvSpPr txBox="1">
            <a:spLocks/>
          </p:cNvSpPr>
          <p:nvPr/>
        </p:nvSpPr>
        <p:spPr bwMode="auto">
          <a:xfrm>
            <a:off x="457200" y="68580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73152" rIns="91440" bIns="45720" numCol="1" anchor="t" anchorCtr="0" compatLnSpc="1">
            <a:prstTxWarp prst="textNoShape">
              <a:avLst/>
            </a:prstTxWarp>
          </a:bodyPr>
          <a:lstStyle>
            <a:lvl1pPr marL="155575" indent="-155575" algn="l" rtl="0" eaLnBrk="0" fontAlgn="base" hangingPunct="0">
              <a:lnSpc>
                <a:spcPct val="85000"/>
              </a:lnSpc>
              <a:spcBef>
                <a:spcPct val="20000"/>
              </a:spcBef>
              <a:spcAft>
                <a:spcPct val="0"/>
              </a:spcAft>
              <a:buClr>
                <a:schemeClr val="tx1"/>
              </a:buClr>
              <a:buSzPct val="85000"/>
              <a:buFont typeface="Wingdings" charset="0"/>
              <a:buChar char="§"/>
              <a:defRPr sz="2400" b="1">
                <a:solidFill>
                  <a:schemeClr val="tx1"/>
                </a:solidFill>
                <a:latin typeface="+mn-lt"/>
                <a:ea typeface="ＭＳ Ｐゴシック" charset="0"/>
                <a:cs typeface="+mn-cs"/>
              </a:defRPr>
            </a:lvl1pPr>
            <a:lvl2pPr marL="460375" indent="-119063" algn="l" rtl="0" eaLnBrk="0" fontAlgn="base" hangingPunct="0">
              <a:lnSpc>
                <a:spcPct val="85000"/>
              </a:lnSpc>
              <a:spcBef>
                <a:spcPct val="20000"/>
              </a:spcBef>
              <a:spcAft>
                <a:spcPct val="0"/>
              </a:spcAft>
              <a:buClr>
                <a:schemeClr val="tx1"/>
              </a:buClr>
              <a:buSzPct val="85000"/>
              <a:buFont typeface="Wingdings" charset="0"/>
              <a:buChar char="§"/>
              <a:defRPr sz="2000">
                <a:solidFill>
                  <a:schemeClr val="tx1"/>
                </a:solidFill>
                <a:latin typeface="+mn-lt"/>
                <a:ea typeface="ＭＳ Ｐゴシック" charset="0"/>
              </a:defRPr>
            </a:lvl2pPr>
            <a:lvl3pPr marL="803275" indent="-119063" algn="l" rtl="0" eaLnBrk="0" fontAlgn="base" hangingPunct="0">
              <a:lnSpc>
                <a:spcPct val="85000"/>
              </a:lnSpc>
              <a:spcBef>
                <a:spcPct val="20000"/>
              </a:spcBef>
              <a:spcAft>
                <a:spcPct val="0"/>
              </a:spcAft>
              <a:buClr>
                <a:schemeClr val="tx1"/>
              </a:buClr>
              <a:buSzPct val="85000"/>
              <a:buFont typeface="Wingdings" charset="0"/>
              <a:buChar char="§"/>
              <a:defRPr>
                <a:solidFill>
                  <a:schemeClr val="tx1"/>
                </a:solidFill>
                <a:latin typeface="+mn-lt"/>
                <a:ea typeface="ＭＳ Ｐゴシック" charset="0"/>
              </a:defRPr>
            </a:lvl3pPr>
            <a:lvl4pPr marL="1114425" indent="-141288" algn="l" rtl="0" eaLnBrk="0" fontAlgn="base" hangingPunct="0">
              <a:lnSpc>
                <a:spcPct val="85000"/>
              </a:lnSpc>
              <a:spcBef>
                <a:spcPct val="20000"/>
              </a:spcBef>
              <a:spcAft>
                <a:spcPct val="0"/>
              </a:spcAft>
              <a:buClr>
                <a:schemeClr val="tx1"/>
              </a:buClr>
              <a:buSzPct val="85000"/>
              <a:buFont typeface="Wingdings" charset="0"/>
              <a:buChar char="§"/>
              <a:defRPr sz="1600">
                <a:solidFill>
                  <a:schemeClr val="tx1"/>
                </a:solidFill>
                <a:latin typeface="+mn-lt"/>
                <a:ea typeface="ＭＳ Ｐゴシック" charset="0"/>
              </a:defRPr>
            </a:lvl4pPr>
            <a:lvl5pPr marL="1374775" indent="-119063" algn="l" rtl="0" eaLnBrk="0" fontAlgn="base" hangingPunct="0">
              <a:lnSpc>
                <a:spcPct val="85000"/>
              </a:lnSpc>
              <a:spcBef>
                <a:spcPct val="20000"/>
              </a:spcBef>
              <a:spcAft>
                <a:spcPct val="0"/>
              </a:spcAft>
              <a:buClr>
                <a:schemeClr val="tx1"/>
              </a:buClr>
              <a:buSzPct val="85000"/>
              <a:buFont typeface="Wingdings" charset="0"/>
              <a:buChar char="§"/>
              <a:defRPr sz="1400">
                <a:solidFill>
                  <a:schemeClr val="tx1"/>
                </a:solidFill>
                <a:latin typeface="+mn-lt"/>
                <a:ea typeface="ＭＳ Ｐゴシック" charset="0"/>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a:lstStyle>
          <a:p>
            <a:pPr marL="0" indent="0" fontAlgn="ctr">
              <a:spcBef>
                <a:spcPct val="0"/>
              </a:spcBef>
              <a:spcAft>
                <a:spcPts val="0"/>
              </a:spcAft>
              <a:buFont typeface="Wingdings" pitchFamily="2" charset="2"/>
              <a:buNone/>
              <a:tabLst>
                <a:tab pos="228600" algn="l"/>
              </a:tabLst>
              <a:defRPr/>
            </a:pPr>
            <a:r>
              <a:rPr lang="en-US" altLang="en-US" sz="3600" b="0" cap="all" dirty="0">
                <a:ln w="0"/>
                <a:latin typeface="Arial"/>
                <a:cs typeface="Times New Roman" charset="0"/>
              </a:rPr>
              <a:t>Close-in-Age Exemptions</a:t>
            </a:r>
          </a:p>
        </p:txBody>
      </p:sp>
      <p:sp>
        <p:nvSpPr>
          <p:cNvPr id="4" name="TextBox 3">
            <a:extLst>
              <a:ext uri="{FF2B5EF4-FFF2-40B4-BE49-F238E27FC236}">
                <a16:creationId xmlns:a16="http://schemas.microsoft.com/office/drawing/2014/main" id="{9000FDB1-D488-4118-9F7B-94478E9D33EF}"/>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10 /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46145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generated with very high confidence">
            <a:extLst>
              <a:ext uri="{FF2B5EF4-FFF2-40B4-BE49-F238E27FC236}">
                <a16:creationId xmlns:a16="http://schemas.microsoft.com/office/drawing/2014/main" id="{240C53CA-0A8F-40E5-8DEF-39EDB16FA598}"/>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441522" y="638666"/>
            <a:ext cx="8473878" cy="5307602"/>
          </a:xfrm>
          <a:prstGeom prst="rect">
            <a:avLst/>
          </a:prstGeom>
        </p:spPr>
      </p:pic>
      <p:sp>
        <p:nvSpPr>
          <p:cNvPr id="4" name="TextBox 3">
            <a:extLst>
              <a:ext uri="{FF2B5EF4-FFF2-40B4-BE49-F238E27FC236}">
                <a16:creationId xmlns:a16="http://schemas.microsoft.com/office/drawing/2014/main" id="{9C94F77A-976C-44D3-A9F0-D58A20405D1F}"/>
              </a:ext>
            </a:extLst>
          </p:cNvPr>
          <p:cNvSpPr txBox="1"/>
          <p:nvPr/>
        </p:nvSpPr>
        <p:spPr>
          <a:xfrm>
            <a:off x="4114800" y="6400800"/>
            <a:ext cx="9144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11 / 11</a:t>
            </a:r>
            <a:endParaRPr kumimoji="0" lang="en-CA" sz="1800" b="1" i="0" u="none" strike="noStrike" kern="0" cap="none" spc="0" normalizeH="0" baseline="0" noProof="0" dirty="0">
              <a:ln>
                <a:noFill/>
              </a:ln>
              <a:solidFill>
                <a:schemeClr val="accent1"/>
              </a:solidFill>
              <a:effectLst/>
              <a:uLnTx/>
              <a:uFillTx/>
            </a:endParaRPr>
          </a:p>
        </p:txBody>
      </p:sp>
      <p:sp>
        <p:nvSpPr>
          <p:cNvPr id="2" name="Rectangle 1">
            <a:extLst>
              <a:ext uri="{FF2B5EF4-FFF2-40B4-BE49-F238E27FC236}">
                <a16:creationId xmlns:a16="http://schemas.microsoft.com/office/drawing/2014/main" id="{D33339EF-7C19-46DE-8399-0DB888ABD903}"/>
              </a:ext>
            </a:extLst>
          </p:cNvPr>
          <p:cNvSpPr/>
          <p:nvPr/>
        </p:nvSpPr>
        <p:spPr bwMode="auto">
          <a:xfrm>
            <a:off x="171450" y="457200"/>
            <a:ext cx="8801100" cy="57150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9039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43950" y="4337844"/>
            <a:ext cx="1598338" cy="696912"/>
          </a:xfrm>
        </p:spPr>
        <p:txBody>
          <a:bodyPr/>
          <a:lstStyle/>
          <a:p>
            <a:r>
              <a:rPr lang="en-US" sz="4000" dirty="0">
                <a:solidFill>
                  <a:schemeClr val="tx2"/>
                </a:solidFill>
              </a:rPr>
              <a:t>LINK</a:t>
            </a:r>
            <a:endParaRPr lang="en-CA" sz="4000" dirty="0">
              <a:solidFill>
                <a:schemeClr val="tx2"/>
              </a:solidFill>
            </a:endParaRPr>
          </a:p>
        </p:txBody>
      </p:sp>
      <p:pic>
        <p:nvPicPr>
          <p:cNvPr id="7" name="Picture 6" descr="A picture containing clipart&#10;&#10;Description generated with high confidence">
            <a:extLst>
              <a:ext uri="{FF2B5EF4-FFF2-40B4-BE49-F238E27FC236}">
                <a16:creationId xmlns:a16="http://schemas.microsoft.com/office/drawing/2014/main" id="{46904E9E-57BB-4941-BC53-0B7F6AD8C6DF}"/>
              </a:ext>
            </a:extLst>
          </p:cNvPr>
          <p:cNvPicPr>
            <a:picLocks noChangeAspect="1"/>
          </p:cNvPicPr>
          <p:nvPr/>
        </p:nvPicPr>
        <p:blipFill>
          <a:blip r:embed="rId3"/>
          <a:stretch>
            <a:fillRect/>
          </a:stretch>
        </p:blipFill>
        <p:spPr>
          <a:xfrm>
            <a:off x="4572000" y="1143000"/>
            <a:ext cx="1828800" cy="1828800"/>
          </a:xfrm>
          <a:prstGeom prst="rect">
            <a:avLst/>
          </a:prstGeom>
        </p:spPr>
      </p:pic>
      <p:sp>
        <p:nvSpPr>
          <p:cNvPr id="2" name="Rectangle 1"/>
          <p:cNvSpPr/>
          <p:nvPr/>
        </p:nvSpPr>
        <p:spPr>
          <a:xfrm>
            <a:off x="6554855" y="1709103"/>
            <a:ext cx="2008583"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a:ea typeface="ＭＳ Ｐゴシック" charset="0"/>
                <a:cs typeface="Arial" charset="0"/>
              </a:rPr>
              <a:t>LISTEN</a:t>
            </a:r>
            <a:endParaRPr kumimoji="0" lang="en-CA" sz="4000" i="0" u="none" strike="noStrike" kern="0" cap="none" spc="0" normalizeH="0" baseline="0" noProof="0" dirty="0">
              <a:ln>
                <a:noFill/>
              </a:ln>
              <a:solidFill>
                <a:srgbClr val="000000"/>
              </a:solidFill>
              <a:uLnTx/>
              <a:uFillTx/>
              <a:latin typeface="Arial"/>
              <a:ea typeface="ＭＳ Ｐゴシック" charset="0"/>
              <a:cs typeface="Arial" charset="0"/>
            </a:endParaRPr>
          </a:p>
        </p:txBody>
      </p:sp>
      <p:pic>
        <p:nvPicPr>
          <p:cNvPr id="9" name="Picture 8" descr="A close up of a sign&#10;&#10;Description generated with very high confidence">
            <a:extLst>
              <a:ext uri="{FF2B5EF4-FFF2-40B4-BE49-F238E27FC236}">
                <a16:creationId xmlns:a16="http://schemas.microsoft.com/office/drawing/2014/main" id="{0E281E8B-2F96-424E-BE06-CE86956E71D6}"/>
              </a:ext>
            </a:extLst>
          </p:cNvPr>
          <p:cNvPicPr>
            <a:picLocks noChangeAspect="1"/>
          </p:cNvPicPr>
          <p:nvPr/>
        </p:nvPicPr>
        <p:blipFill>
          <a:blip r:embed="rId4"/>
          <a:stretch>
            <a:fillRect/>
          </a:stretch>
        </p:blipFill>
        <p:spPr>
          <a:xfrm>
            <a:off x="615412" y="1137603"/>
            <a:ext cx="1828800" cy="1828800"/>
          </a:xfrm>
          <a:prstGeom prst="rect">
            <a:avLst/>
          </a:prstGeom>
        </p:spPr>
      </p:pic>
      <p:pic>
        <p:nvPicPr>
          <p:cNvPr id="10" name="Picture 9">
            <a:extLst>
              <a:ext uri="{FF2B5EF4-FFF2-40B4-BE49-F238E27FC236}">
                <a16:creationId xmlns:a16="http://schemas.microsoft.com/office/drawing/2014/main" id="{1F2645DB-5176-4A6A-97B8-4FEFE65815C1}"/>
              </a:ext>
            </a:extLst>
          </p:cNvPr>
          <p:cNvPicPr>
            <a:picLocks noChangeAspect="1"/>
          </p:cNvPicPr>
          <p:nvPr/>
        </p:nvPicPr>
        <p:blipFill>
          <a:blip r:embed="rId5"/>
          <a:stretch>
            <a:fillRect/>
          </a:stretch>
        </p:blipFill>
        <p:spPr>
          <a:xfrm>
            <a:off x="4610746" y="3771900"/>
            <a:ext cx="1828800" cy="1828800"/>
          </a:xfrm>
          <a:prstGeom prst="rect">
            <a:avLst/>
          </a:prstGeom>
        </p:spPr>
      </p:pic>
      <p:sp>
        <p:nvSpPr>
          <p:cNvPr id="3" name="Rectangle 2"/>
          <p:cNvSpPr/>
          <p:nvPr/>
        </p:nvSpPr>
        <p:spPr>
          <a:xfrm>
            <a:off x="2563259" y="1709103"/>
            <a:ext cx="1665841" cy="707886"/>
          </a:xfrm>
          <a:prstGeom prst="rect">
            <a:avLst/>
          </a:prstGeom>
        </p:spPr>
        <p:txBody>
          <a:bodyPr wrap="none">
            <a:spAutoFit/>
          </a:bodyPr>
          <a:lstStyle/>
          <a:p>
            <a:pPr>
              <a:defRPr/>
            </a:pPr>
            <a:r>
              <a:rPr lang="en-US" sz="4000" dirty="0">
                <a:solidFill>
                  <a:srgbClr val="000000"/>
                </a:solidFill>
              </a:rPr>
              <a:t>LOOK</a:t>
            </a:r>
          </a:p>
        </p:txBody>
      </p:sp>
      <p:sp>
        <p:nvSpPr>
          <p:cNvPr id="4" name="Rectangle 3"/>
          <p:cNvSpPr/>
          <p:nvPr/>
        </p:nvSpPr>
        <p:spPr>
          <a:xfrm>
            <a:off x="6551984" y="4343400"/>
            <a:ext cx="1324802"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charset="0"/>
                <a:ea typeface="ＭＳ Ｐゴシック" charset="0"/>
                <a:cs typeface="Arial" charset="0"/>
              </a:rPr>
              <a:t>LIVE</a:t>
            </a:r>
            <a:endParaRPr kumimoji="0" lang="en-US" sz="4000" i="0" u="none" strike="noStrike" kern="1200" cap="none" spc="0" normalizeH="0" baseline="0" noProof="0" dirty="0">
              <a:ln>
                <a:noFill/>
              </a:ln>
              <a:solidFill>
                <a:srgbClr val="6E0000"/>
              </a:solidFill>
              <a:uLnTx/>
              <a:uFillTx/>
              <a:latin typeface="Arial" charset="0"/>
              <a:ea typeface="ＭＳ Ｐゴシック" charset="0"/>
              <a:cs typeface="Arial" charset="0"/>
            </a:endParaRPr>
          </a:p>
        </p:txBody>
      </p:sp>
      <p:sp>
        <p:nvSpPr>
          <p:cNvPr id="11" name="TextBox 10">
            <a:extLst>
              <a:ext uri="{FF2B5EF4-FFF2-40B4-BE49-F238E27FC236}">
                <a16:creationId xmlns:a16="http://schemas.microsoft.com/office/drawing/2014/main" id="{4CFF07D4-882B-4509-9F70-E9131ACFD99A}"/>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a:t>
            </a:r>
            <a:r>
              <a:rPr kumimoji="0" lang="en-US" sz="1800" b="1" i="0" u="none" strike="noStrike" kern="0" cap="none" spc="0" normalizeH="0" baseline="0" noProof="0" dirty="0">
                <a:ln>
                  <a:noFill/>
                </a:ln>
                <a:solidFill>
                  <a:schemeClr val="accent1"/>
                </a:solidFill>
                <a:effectLst/>
                <a:uLnTx/>
                <a:uFillTx/>
              </a:rPr>
              <a:t>/ 5</a:t>
            </a:r>
            <a:endParaRPr kumimoji="0" lang="en-CA" sz="1800" b="1" i="0" u="none" strike="noStrike" kern="0" cap="none" spc="0" normalizeH="0" baseline="0" noProof="0" dirty="0">
              <a:ln>
                <a:noFill/>
              </a:ln>
              <a:solidFill>
                <a:schemeClr val="accent1"/>
              </a:solidFill>
              <a:effectLst/>
              <a:uLnTx/>
              <a:uFillTx/>
            </a:endParaRPr>
          </a:p>
        </p:txBody>
      </p:sp>
      <p:pic>
        <p:nvPicPr>
          <p:cNvPr id="18" name="Picture 17" descr="A close up of a sign&#10;&#10;Description generated with very high confidence">
            <a:extLst>
              <a:ext uri="{FF2B5EF4-FFF2-40B4-BE49-F238E27FC236}">
                <a16:creationId xmlns:a16="http://schemas.microsoft.com/office/drawing/2014/main" id="{55E141F8-0D69-4305-B450-553F47E378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412" y="3771900"/>
            <a:ext cx="1828800" cy="1828800"/>
          </a:xfrm>
          <a:prstGeom prst="rect">
            <a:avLst/>
          </a:prstGeom>
        </p:spPr>
      </p:pic>
    </p:spTree>
    <p:extLst>
      <p:ext uri="{BB962C8B-B14F-4D97-AF65-F5344CB8AC3E}">
        <p14:creationId xmlns:p14="http://schemas.microsoft.com/office/powerpoint/2010/main" val="272150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sign&#10;&#10;Description generated with very high confidence">
            <a:extLst>
              <a:ext uri="{FF2B5EF4-FFF2-40B4-BE49-F238E27FC236}">
                <a16:creationId xmlns:a16="http://schemas.microsoft.com/office/drawing/2014/main" id="{0E281E8B-2F96-424E-BE06-CE86956E71D6}"/>
              </a:ext>
            </a:extLst>
          </p:cNvPr>
          <p:cNvPicPr>
            <a:picLocks noChangeAspect="1"/>
          </p:cNvPicPr>
          <p:nvPr/>
        </p:nvPicPr>
        <p:blipFill>
          <a:blip r:embed="rId3"/>
          <a:stretch>
            <a:fillRect/>
          </a:stretch>
        </p:blipFill>
        <p:spPr>
          <a:xfrm>
            <a:off x="457200" y="457200"/>
            <a:ext cx="1143000" cy="1143000"/>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1329713334"/>
              </p:ext>
            </p:extLst>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1: LOOK</a:t>
            </a:r>
            <a:endParaRPr lang="en-CA" sz="4000" kern="1200" dirty="0">
              <a:solidFill>
                <a:srgbClr val="000000"/>
              </a:solidFill>
              <a:latin typeface="Arial" charset="0"/>
              <a:cs typeface="Arial" charset="0"/>
            </a:endParaRPr>
          </a:p>
        </p:txBody>
      </p:sp>
      <p:sp>
        <p:nvSpPr>
          <p:cNvPr id="7" name="TextBox 6">
            <a:extLst>
              <a:ext uri="{FF2B5EF4-FFF2-40B4-BE49-F238E27FC236}">
                <a16:creationId xmlns:a16="http://schemas.microsoft.com/office/drawing/2014/main" id="{210165D3-EEF2-418A-9DDA-8001D615697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5</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187737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00549511"/>
              </p:ext>
            </p:extLst>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clipart&#10;&#10;Description generated with high confidence">
            <a:extLst>
              <a:ext uri="{FF2B5EF4-FFF2-40B4-BE49-F238E27FC236}">
                <a16:creationId xmlns:a16="http://schemas.microsoft.com/office/drawing/2014/main" id="{46904E9E-57BB-4941-BC53-0B7F6AD8C6DF}"/>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443D3B0B-78FF-4FC7-A980-5164189353F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3 / 5</a:t>
            </a:r>
            <a:endParaRPr kumimoji="0" lang="en-CA" sz="1800" b="1" i="0" u="none" strike="noStrike" kern="0" cap="none" spc="0" normalizeH="0" baseline="0" noProof="0" dirty="0">
              <a:ln>
                <a:noFill/>
              </a:ln>
              <a:solidFill>
                <a:schemeClr val="accent1"/>
              </a:solidFill>
              <a:effectLst/>
              <a:uLnTx/>
              <a:uFillTx/>
            </a:endParaRPr>
          </a:p>
        </p:txBody>
      </p:sp>
      <p:sp>
        <p:nvSpPr>
          <p:cNvPr id="10" name="Title 4">
            <a:extLst>
              <a:ext uri="{FF2B5EF4-FFF2-40B4-BE49-F238E27FC236}">
                <a16:creationId xmlns:a16="http://schemas.microsoft.com/office/drawing/2014/main" id="{1F0C1DD2-5F1B-465A-89E6-7AEA68B6F2AB}"/>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2: LISTEN</a:t>
            </a:r>
          </a:p>
        </p:txBody>
      </p:sp>
    </p:spTree>
    <p:extLst>
      <p:ext uri="{BB962C8B-B14F-4D97-AF65-F5344CB8AC3E}">
        <p14:creationId xmlns:p14="http://schemas.microsoft.com/office/powerpoint/2010/main" val="237301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00382589"/>
              </p:ext>
            </p:extLst>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67D7AB9-7816-433F-BB68-165AAE461DD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4 / 5</a:t>
            </a:r>
            <a:endParaRPr kumimoji="0" lang="en-CA" sz="1800" b="1" i="0" u="none" strike="noStrike" kern="0" cap="none" spc="0" normalizeH="0" baseline="0" noProof="0" dirty="0">
              <a:ln>
                <a:noFill/>
              </a:ln>
              <a:solidFill>
                <a:schemeClr val="accent1"/>
              </a:solidFill>
              <a:effectLst/>
              <a:uLnTx/>
              <a:uFillTx/>
            </a:endParaRPr>
          </a:p>
        </p:txBody>
      </p:sp>
      <p:sp>
        <p:nvSpPr>
          <p:cNvPr id="11" name="Title 4">
            <a:extLst>
              <a:ext uri="{FF2B5EF4-FFF2-40B4-BE49-F238E27FC236}">
                <a16:creationId xmlns:a16="http://schemas.microsoft.com/office/drawing/2014/main" id="{755075EE-DB13-4B39-B0AD-3F86B4DF8B2D}"/>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3: LINK</a:t>
            </a:r>
          </a:p>
        </p:txBody>
      </p:sp>
      <p:pic>
        <p:nvPicPr>
          <p:cNvPr id="3" name="Picture 2" descr="A close up of a sign&#10;&#10;Description generated with very high confidence">
            <a:extLst>
              <a:ext uri="{FF2B5EF4-FFF2-40B4-BE49-F238E27FC236}">
                <a16:creationId xmlns:a16="http://schemas.microsoft.com/office/drawing/2014/main" id="{28D9708F-80A2-4306-926D-66D8922226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457200"/>
            <a:ext cx="1143000" cy="1143000"/>
          </a:xfrm>
          <a:prstGeom prst="rect">
            <a:avLst/>
          </a:prstGeom>
        </p:spPr>
      </p:pic>
    </p:spTree>
    <p:extLst>
      <p:ext uri="{BB962C8B-B14F-4D97-AF65-F5344CB8AC3E}">
        <p14:creationId xmlns:p14="http://schemas.microsoft.com/office/powerpoint/2010/main" val="1536831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6717161"/>
              </p:ext>
            </p:extLst>
          </p:nvPr>
        </p:nvGraphicFramePr>
        <p:xfrm>
          <a:off x="914400" y="19431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1F2645DB-5176-4A6A-97B8-4FEFE65815C1}"/>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67B306D2-EC49-48FE-9FFA-BAC93178D29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5 / 5</a:t>
            </a:r>
            <a:endParaRPr kumimoji="0" lang="en-CA" sz="1800" b="1" i="0" u="none" strike="noStrike" kern="0" cap="none" spc="0" normalizeH="0" baseline="0" noProof="0" dirty="0">
              <a:ln>
                <a:noFill/>
              </a:ln>
              <a:solidFill>
                <a:schemeClr val="accent1"/>
              </a:solidFill>
              <a:effectLst/>
              <a:uLnTx/>
              <a:uFillTx/>
            </a:endParaRPr>
          </a:p>
        </p:txBody>
      </p:sp>
      <p:sp>
        <p:nvSpPr>
          <p:cNvPr id="9" name="Title 4">
            <a:extLst>
              <a:ext uri="{FF2B5EF4-FFF2-40B4-BE49-F238E27FC236}">
                <a16:creationId xmlns:a16="http://schemas.microsoft.com/office/drawing/2014/main" id="{B25FEEB0-9024-46C3-A50E-C7C9C7D11FAE}"/>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4: LIVE</a:t>
            </a:r>
          </a:p>
        </p:txBody>
      </p:sp>
    </p:spTree>
    <p:extLst>
      <p:ext uri="{BB962C8B-B14F-4D97-AF65-F5344CB8AC3E}">
        <p14:creationId xmlns:p14="http://schemas.microsoft.com/office/powerpoint/2010/main" val="191460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537337"/>
            <a:ext cx="4473567" cy="418456"/>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r>
              <a:rPr lang="en-US" altLang="en-US" sz="3600" b="0" cap="none" dirty="0">
                <a:solidFill>
                  <a:schemeClr val="tx1"/>
                </a:solidFill>
                <a:cs typeface="Arial" charset="0"/>
              </a:rPr>
              <a:t>KIDS HELP PHONE</a:t>
            </a:r>
            <a:endParaRPr lang="en-CA" altLang="en-US" sz="3600" b="0" cap="none" dirty="0">
              <a:solidFill>
                <a:schemeClr val="tx1"/>
              </a:solidFill>
              <a:cs typeface="Arial"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050" r="17340"/>
          <a:stretch/>
        </p:blipFill>
        <p:spPr>
          <a:xfrm>
            <a:off x="6940606" y="3886200"/>
            <a:ext cx="2203394" cy="2971800"/>
          </a:xfrm>
          <a:prstGeom prst="rect">
            <a:avLst/>
          </a:prstGeom>
          <a:ln>
            <a:noFill/>
          </a:ln>
        </p:spPr>
      </p:pic>
      <p:sp>
        <p:nvSpPr>
          <p:cNvPr id="2" name="TextBox 1"/>
          <p:cNvSpPr txBox="1"/>
          <p:nvPr/>
        </p:nvSpPr>
        <p:spPr>
          <a:xfrm>
            <a:off x="485240" y="1028700"/>
            <a:ext cx="8201560" cy="2677656"/>
          </a:xfrm>
          <a:prstGeom prst="rect">
            <a:avLst/>
          </a:prstGeom>
          <a:noFill/>
        </p:spPr>
        <p:txBody>
          <a:bodyPr wrap="square" rtlCol="0">
            <a:spAutoFit/>
          </a:bodyPr>
          <a:lstStyle/>
          <a:p>
            <a:r>
              <a:rPr lang="en-CA" sz="2400" dirty="0">
                <a:solidFill>
                  <a:schemeClr val="tx2"/>
                </a:solidFill>
                <a:latin typeface="+mn-lt"/>
                <a:cs typeface="Arial" panose="020B0604020202020204" pitchFamily="34" charset="0"/>
              </a:rPr>
              <a:t>If you need one-on-one time with someone who gets what is going on in your life, you can connect anonymously with Kids Help Phone. Our counsellors are available 24 hours a day, seven days a week to support you with whatever you are going through. </a:t>
            </a:r>
          </a:p>
          <a:p>
            <a:endParaRPr lang="en-CA" sz="2400" dirty="0">
              <a:solidFill>
                <a:schemeClr val="tx2"/>
              </a:solidFill>
              <a:latin typeface="+mn-lt"/>
              <a:cs typeface="Arial" panose="020B0604020202020204" pitchFamily="34" charset="0"/>
            </a:endParaRPr>
          </a:p>
          <a:p>
            <a:r>
              <a:rPr lang="en-CA" sz="2400" dirty="0">
                <a:solidFill>
                  <a:schemeClr val="tx2"/>
                </a:solidFill>
                <a:latin typeface="+mn-lt"/>
                <a:cs typeface="Arial" panose="020B0604020202020204"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21" y="3153548"/>
            <a:ext cx="732652" cy="7326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21" y="4114800"/>
            <a:ext cx="732652" cy="7326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21" y="5486400"/>
            <a:ext cx="732652" cy="732652"/>
          </a:xfrm>
          <a:prstGeom prst="rect">
            <a:avLst/>
          </a:prstGeom>
        </p:spPr>
      </p:pic>
      <p:sp>
        <p:nvSpPr>
          <p:cNvPr id="12" name="TextBox 11">
            <a:extLst>
              <a:ext uri="{FF2B5EF4-FFF2-40B4-BE49-F238E27FC236}">
                <a16:creationId xmlns:a16="http://schemas.microsoft.com/office/drawing/2014/main" id="{4B16D568-436B-422B-9BD0-99F3F726482F}"/>
              </a:ext>
            </a:extLst>
          </p:cNvPr>
          <p:cNvSpPr txBox="1"/>
          <p:nvPr/>
        </p:nvSpPr>
        <p:spPr>
          <a:xfrm>
            <a:off x="1356415" y="3132952"/>
            <a:ext cx="4930085" cy="3139321"/>
          </a:xfrm>
          <a:prstGeom prst="rect">
            <a:avLst/>
          </a:prstGeom>
          <a:noFill/>
        </p:spPr>
        <p:txBody>
          <a:bodyPr wrap="square" rtlCol="0">
            <a:spAutoFit/>
          </a:bodyPr>
          <a:lstStyle/>
          <a:p>
            <a:pPr>
              <a:spcAft>
                <a:spcPts val="1800"/>
              </a:spcAft>
            </a:pPr>
            <a:r>
              <a:rPr lang="en-CA" sz="2400" dirty="0">
                <a:solidFill>
                  <a:schemeClr val="tx2"/>
                </a:solidFill>
                <a:latin typeface="+mn-lt"/>
                <a:cs typeface="Arial" panose="020B0604020202020204" pitchFamily="34" charset="0"/>
              </a:rPr>
              <a:t>CALL 1-800-668-6868 to talk with a counsellor</a:t>
            </a:r>
          </a:p>
          <a:p>
            <a:pPr>
              <a:spcAft>
                <a:spcPts val="1800"/>
              </a:spcAft>
            </a:pPr>
            <a:r>
              <a:rPr lang="en-CA" sz="2400" dirty="0">
                <a:solidFill>
                  <a:schemeClr val="tx2"/>
                </a:solidFill>
                <a:latin typeface="+mn-lt"/>
                <a:cs typeface="Arial" panose="020B0604020202020204" pitchFamily="34" charset="0"/>
              </a:rPr>
              <a:t>CHAT with a counsellor at KidsHelpPhone.ca or through the Always There App</a:t>
            </a:r>
          </a:p>
          <a:p>
            <a:pPr>
              <a:spcAft>
                <a:spcPts val="1800"/>
              </a:spcAft>
            </a:pPr>
            <a:r>
              <a:rPr lang="en-CA" sz="2400" dirty="0">
                <a:solidFill>
                  <a:schemeClr val="tx2"/>
                </a:solidFill>
                <a:latin typeface="+mn-lt"/>
                <a:cs typeface="Arial" panose="020B0604020202020204" pitchFamily="34" charset="0"/>
              </a:rPr>
              <a:t>TEXT 686868 to connect with a trained volunteer Crisis Responder</a:t>
            </a:r>
          </a:p>
        </p:txBody>
      </p:sp>
      <p:sp>
        <p:nvSpPr>
          <p:cNvPr id="13" name="TextBox 12">
            <a:extLst>
              <a:ext uri="{FF2B5EF4-FFF2-40B4-BE49-F238E27FC236}">
                <a16:creationId xmlns:a16="http://schemas.microsoft.com/office/drawing/2014/main" id="{F5947A21-2FE3-404B-AEBE-BE4B410DFEF5}"/>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2</a:t>
            </a:r>
            <a:endParaRPr kumimoji="0" lang="en-CA" sz="1800" b="1" i="0" u="none" strike="noStrike" kern="0" cap="none" spc="0" normalizeH="0" baseline="0" noProof="0" dirty="0">
              <a:ln>
                <a:noFill/>
              </a:ln>
              <a:solidFill>
                <a:schemeClr val="accent1"/>
              </a:solidFill>
              <a:effectLst/>
              <a:uLnTx/>
              <a:uFillTx/>
            </a:endParaRPr>
          </a:p>
        </p:txBody>
      </p:sp>
      <p:pic>
        <p:nvPicPr>
          <p:cNvPr id="14" name="Picture 13">
            <a:extLst>
              <a:ext uri="{FF2B5EF4-FFF2-40B4-BE49-F238E27FC236}">
                <a16:creationId xmlns:a16="http://schemas.microsoft.com/office/drawing/2014/main" id="{E806C71A-6E7A-475C-9DB7-E10D5672C0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Tree>
    <p:extLst>
      <p:ext uri="{BB962C8B-B14F-4D97-AF65-F5344CB8AC3E}">
        <p14:creationId xmlns:p14="http://schemas.microsoft.com/office/powerpoint/2010/main" val="389991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1007" y="1028700"/>
            <a:ext cx="8519864"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 Around Me is a free, interactive tool, available in English and French, through Kids Help Phone’s website.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tool helps young people to independently connect to local programs and services in their communities.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These services include: </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Counseling and mental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Sexual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Housing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Legal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LGBTQ2S services</a:t>
            </a:r>
          </a:p>
          <a:p>
            <a:pPr marL="742950" lvl="1" indent="-285750" fontAlgn="auto">
              <a:spcBef>
                <a:spcPts val="0"/>
              </a:spcBef>
              <a:spcAft>
                <a:spcPts val="120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Youth shelters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kidshelpphone.ca/resourcesaroundme</a:t>
            </a:r>
          </a:p>
        </p:txBody>
      </p:sp>
      <p:sp>
        <p:nvSpPr>
          <p:cNvPr id="2" name="Title 1"/>
          <p:cNvSpPr txBox="1">
            <a:spLocks/>
          </p:cNvSpPr>
          <p:nvPr/>
        </p:nvSpPr>
        <p:spPr bwMode="auto">
          <a:xfrm>
            <a:off x="457200" y="504342"/>
            <a:ext cx="6805363" cy="449619"/>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none" spc="-100" normalizeH="0" baseline="0" noProof="0" dirty="0">
                <a:ln>
                  <a:noFill/>
                </a:ln>
                <a:solidFill>
                  <a:schemeClr val="tx1"/>
                </a:solidFill>
                <a:effectLst/>
                <a:uLnTx/>
                <a:uFillTx/>
                <a:ea typeface="+mj-ea"/>
                <a:cs typeface="Arial" charset="0"/>
              </a:rPr>
              <a:t>RESOURCES AROUND ME</a:t>
            </a:r>
            <a:endParaRPr kumimoji="0" lang="en-CA" altLang="en-US" sz="3600" b="0" i="0" u="none" strike="noStrike" kern="1200" cap="none" spc="-100" normalizeH="0" baseline="0" noProof="0" dirty="0">
              <a:ln>
                <a:noFill/>
              </a:ln>
              <a:solidFill>
                <a:schemeClr val="tx1"/>
              </a:solidFill>
              <a:effectLst/>
              <a:uLnTx/>
              <a:uFillTx/>
              <a:ea typeface="+mj-ea"/>
              <a:cs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010" y="3428999"/>
            <a:ext cx="2569404" cy="186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394" y="4716183"/>
            <a:ext cx="1831889" cy="2042955"/>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EB0D58C1-1648-4CA3-84C2-E835E34C77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
        <p:nvSpPr>
          <p:cNvPr id="12" name="TextBox 11">
            <a:extLst>
              <a:ext uri="{FF2B5EF4-FFF2-40B4-BE49-F238E27FC236}">
                <a16:creationId xmlns:a16="http://schemas.microsoft.com/office/drawing/2014/main" id="{C49D49D9-45C0-4B19-9205-48EF28F6E07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2</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071057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Text Placeholder 2"/>
          <p:cNvSpPr txBox="1">
            <a:spLocks/>
          </p:cNvSpPr>
          <p:nvPr/>
        </p:nvSpPr>
        <p:spPr bwMode="auto">
          <a:xfrm>
            <a:off x="457200" y="1600200"/>
            <a:ext cx="8229600" cy="176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3152"/>
          <a:lstStyle>
            <a:lvl1pPr>
              <a:defRPr sz="2400" b="1">
                <a:solidFill>
                  <a:schemeClr val="tx1"/>
                </a:solidFill>
                <a:latin typeface="Arial" charset="0"/>
                <a:ea typeface="ＭＳ Ｐゴシック" charset="0"/>
              </a:defRPr>
            </a:lvl1pPr>
            <a:lvl2pPr>
              <a:defRPr sz="20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marL="1831975" indent="-119063" eaLnBrk="0" hangingPunct="0">
              <a:buClr>
                <a:schemeClr val="tx1"/>
              </a:buClr>
              <a:buFont typeface="Wingdings" charset="0"/>
              <a:defRPr sz="1400">
                <a:solidFill>
                  <a:schemeClr val="tx1"/>
                </a:solidFill>
                <a:latin typeface="Arial" charset="0"/>
                <a:ea typeface="ＭＳ Ｐゴシック" charset="0"/>
              </a:defRPr>
            </a:lvl6pPr>
            <a:lvl7pPr marL="2289175" indent="-119063" eaLnBrk="0" hangingPunct="0">
              <a:buClr>
                <a:schemeClr val="tx1"/>
              </a:buClr>
              <a:buFont typeface="Wingdings" charset="0"/>
              <a:defRPr sz="1400">
                <a:solidFill>
                  <a:schemeClr val="tx1"/>
                </a:solidFill>
                <a:latin typeface="Arial" charset="0"/>
                <a:ea typeface="ＭＳ Ｐゴシック" charset="0"/>
              </a:defRPr>
            </a:lvl7pPr>
            <a:lvl8pPr marL="2746375" indent="-119063" eaLnBrk="0" hangingPunct="0">
              <a:buClr>
                <a:schemeClr val="tx1"/>
              </a:buClr>
              <a:buFont typeface="Wingdings" charset="0"/>
              <a:defRPr sz="1400">
                <a:solidFill>
                  <a:schemeClr val="tx1"/>
                </a:solidFill>
                <a:latin typeface="Arial" charset="0"/>
                <a:ea typeface="ＭＳ Ｐゴシック" charset="0"/>
              </a:defRPr>
            </a:lvl8pPr>
            <a:lvl9pPr marL="3203575" indent="-119063" eaLnBrk="0" hangingPunct="0">
              <a:buClr>
                <a:schemeClr val="tx1"/>
              </a:buClr>
              <a:buFont typeface="Wingdings" charset="0"/>
              <a:defRPr sz="1400">
                <a:solidFill>
                  <a:schemeClr val="tx1"/>
                </a:solidFill>
                <a:latin typeface="Arial" charset="0"/>
                <a:ea typeface="ＭＳ Ｐゴシック" charset="0"/>
              </a:defRPr>
            </a:lvl9pPr>
          </a:lstStyle>
          <a:p>
            <a:pPr marL="457200" marR="0" lvl="0" indent="-457200" algn="l" defTabSz="914400" rtl="0" eaLnBrk="1" fontAlgn="base" latinLnBrk="0" hangingPunct="1">
              <a:lnSpc>
                <a:spcPct val="85000"/>
              </a:lnSpc>
              <a:spcBef>
                <a:spcPct val="50000"/>
              </a:spcBef>
              <a:spcAft>
                <a:spcPct val="0"/>
              </a:spcAft>
              <a:buClr>
                <a:srgbClr val="000000"/>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Add local resources to this slide</a:t>
            </a:r>
          </a:p>
          <a:p>
            <a:pPr marL="342900" marR="0" lvl="0" indent="-342900" algn="l" defTabSz="914400" rtl="0" eaLnBrk="1" fontAlgn="base" latinLnBrk="0" hangingPunct="1">
              <a:lnSpc>
                <a:spcPct val="85000"/>
              </a:lnSpc>
              <a:spcBef>
                <a:spcPct val="50000"/>
              </a:spcBef>
              <a:spcAft>
                <a:spcPct val="0"/>
              </a:spcAft>
              <a:buClr>
                <a:srgbClr val="000000"/>
              </a:buClr>
              <a:buSzPct val="100000"/>
              <a:buFont typeface="Wingdings" panose="05000000000000000000" pitchFamily="2" charset="2"/>
              <a:buChar char="§"/>
              <a:tabLst/>
              <a:defRPr/>
            </a:pPr>
            <a:endParaRPr kumimoji="0" lang="en-US" sz="2800" b="1" i="0" u="none" strike="noStrike" kern="1200" cap="none" spc="0" normalizeH="0" baseline="0" noProof="0" dirty="0">
              <a:ln>
                <a:noFill/>
              </a:ln>
              <a:solidFill>
                <a:srgbClr val="6E0000"/>
              </a:solidFill>
              <a:effectLst/>
              <a:uLnTx/>
              <a:uFillTx/>
              <a:latin typeface="Arial" charset="0"/>
              <a:ea typeface="ＭＳ Ｐゴシック" charset="0"/>
              <a:cs typeface="Arial" charset="0"/>
            </a:endParaRPr>
          </a:p>
        </p:txBody>
      </p:sp>
      <p:sp>
        <p:nvSpPr>
          <p:cNvPr id="4" name="Subtitle 1">
            <a:extLst>
              <a:ext uri="{FF2B5EF4-FFF2-40B4-BE49-F238E27FC236}">
                <a16:creationId xmlns:a16="http://schemas.microsoft.com/office/drawing/2014/main" id="{EDBD7A0A-9FB6-4302-A4BD-35A04DC7C64E}"/>
              </a:ext>
            </a:extLst>
          </p:cNvPr>
          <p:cNvSpPr txBox="1">
            <a:spLocks/>
          </p:cNvSpPr>
          <p:nvPr/>
        </p:nvSpPr>
        <p:spPr bwMode="auto">
          <a:xfrm>
            <a:off x="457200" y="68580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73152" rIns="91440" bIns="45720" numCol="1" anchor="t" anchorCtr="0" compatLnSpc="1">
            <a:prstTxWarp prst="textNoShape">
              <a:avLst/>
            </a:prstTxWarp>
          </a:bodyPr>
          <a:lstStyle>
            <a:lvl1pPr marL="155575" indent="-155575" algn="l" rtl="0" eaLnBrk="0" fontAlgn="base" hangingPunct="0">
              <a:lnSpc>
                <a:spcPct val="85000"/>
              </a:lnSpc>
              <a:spcBef>
                <a:spcPct val="20000"/>
              </a:spcBef>
              <a:spcAft>
                <a:spcPct val="0"/>
              </a:spcAft>
              <a:buClr>
                <a:schemeClr val="tx1"/>
              </a:buClr>
              <a:buSzPct val="85000"/>
              <a:buFont typeface="Wingdings" charset="0"/>
              <a:buChar char="§"/>
              <a:defRPr sz="2400" b="1">
                <a:solidFill>
                  <a:schemeClr val="tx1"/>
                </a:solidFill>
                <a:latin typeface="+mn-lt"/>
                <a:ea typeface="ＭＳ Ｐゴシック" charset="0"/>
                <a:cs typeface="+mn-cs"/>
              </a:defRPr>
            </a:lvl1pPr>
            <a:lvl2pPr marL="460375" indent="-119063" algn="l" rtl="0" eaLnBrk="0" fontAlgn="base" hangingPunct="0">
              <a:lnSpc>
                <a:spcPct val="85000"/>
              </a:lnSpc>
              <a:spcBef>
                <a:spcPct val="20000"/>
              </a:spcBef>
              <a:spcAft>
                <a:spcPct val="0"/>
              </a:spcAft>
              <a:buClr>
                <a:schemeClr val="tx1"/>
              </a:buClr>
              <a:buSzPct val="85000"/>
              <a:buFont typeface="Wingdings" charset="0"/>
              <a:buChar char="§"/>
              <a:defRPr sz="2000">
                <a:solidFill>
                  <a:schemeClr val="tx1"/>
                </a:solidFill>
                <a:latin typeface="+mn-lt"/>
                <a:ea typeface="ＭＳ Ｐゴシック" charset="0"/>
              </a:defRPr>
            </a:lvl2pPr>
            <a:lvl3pPr marL="803275" indent="-119063" algn="l" rtl="0" eaLnBrk="0" fontAlgn="base" hangingPunct="0">
              <a:lnSpc>
                <a:spcPct val="85000"/>
              </a:lnSpc>
              <a:spcBef>
                <a:spcPct val="20000"/>
              </a:spcBef>
              <a:spcAft>
                <a:spcPct val="0"/>
              </a:spcAft>
              <a:buClr>
                <a:schemeClr val="tx1"/>
              </a:buClr>
              <a:buSzPct val="85000"/>
              <a:buFont typeface="Wingdings" charset="0"/>
              <a:buChar char="§"/>
              <a:defRPr>
                <a:solidFill>
                  <a:schemeClr val="tx1"/>
                </a:solidFill>
                <a:latin typeface="+mn-lt"/>
                <a:ea typeface="ＭＳ Ｐゴシック" charset="0"/>
              </a:defRPr>
            </a:lvl3pPr>
            <a:lvl4pPr marL="1114425" indent="-141288" algn="l" rtl="0" eaLnBrk="0" fontAlgn="base" hangingPunct="0">
              <a:lnSpc>
                <a:spcPct val="85000"/>
              </a:lnSpc>
              <a:spcBef>
                <a:spcPct val="20000"/>
              </a:spcBef>
              <a:spcAft>
                <a:spcPct val="0"/>
              </a:spcAft>
              <a:buClr>
                <a:schemeClr val="tx1"/>
              </a:buClr>
              <a:buSzPct val="85000"/>
              <a:buFont typeface="Wingdings" charset="0"/>
              <a:buChar char="§"/>
              <a:defRPr sz="1600">
                <a:solidFill>
                  <a:schemeClr val="tx1"/>
                </a:solidFill>
                <a:latin typeface="+mn-lt"/>
                <a:ea typeface="ＭＳ Ｐゴシック" charset="0"/>
              </a:defRPr>
            </a:lvl4pPr>
            <a:lvl5pPr marL="1374775" indent="-119063" algn="l" rtl="0" eaLnBrk="0" fontAlgn="base" hangingPunct="0">
              <a:lnSpc>
                <a:spcPct val="85000"/>
              </a:lnSpc>
              <a:spcBef>
                <a:spcPct val="20000"/>
              </a:spcBef>
              <a:spcAft>
                <a:spcPct val="0"/>
              </a:spcAft>
              <a:buClr>
                <a:schemeClr val="tx1"/>
              </a:buClr>
              <a:buSzPct val="85000"/>
              <a:buFont typeface="Wingdings" charset="0"/>
              <a:buChar char="§"/>
              <a:defRPr sz="1400">
                <a:solidFill>
                  <a:schemeClr val="tx1"/>
                </a:solidFill>
                <a:latin typeface="+mn-lt"/>
                <a:ea typeface="ＭＳ Ｐゴシック" charset="0"/>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a:lstStyle>
          <a:p>
            <a:pPr marL="0" lvl="0" indent="0" eaLnBrk="1" fontAlgn="ctr" hangingPunct="1">
              <a:lnSpc>
                <a:spcPct val="80000"/>
              </a:lnSpc>
              <a:spcBef>
                <a:spcPct val="0"/>
              </a:spcBef>
              <a:spcAft>
                <a:spcPts val="0"/>
              </a:spcAft>
              <a:buClrTx/>
              <a:buSzTx/>
              <a:buNone/>
              <a:tabLst>
                <a:tab pos="228600" algn="l"/>
              </a:tabLst>
              <a:defRPr/>
            </a:pPr>
            <a:r>
              <a:rPr lang="en-US" sz="3600" b="0" cap="all" dirty="0">
                <a:ln w="0"/>
                <a:cs typeface="Times New Roman" charset="0"/>
              </a:rPr>
              <a:t>Community Resources</a:t>
            </a:r>
          </a:p>
        </p:txBody>
      </p:sp>
      <p:sp>
        <p:nvSpPr>
          <p:cNvPr id="5" name="TextBox 4">
            <a:extLst>
              <a:ext uri="{FF2B5EF4-FFF2-40B4-BE49-F238E27FC236}">
                <a16:creationId xmlns:a16="http://schemas.microsoft.com/office/drawing/2014/main" id="{7D2882FE-8457-4091-9E20-2D4887CDE991}"/>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42079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A80A39-006A-472C-A6A1-216DCA6B28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00300" y="1600200"/>
            <a:ext cx="4396740" cy="4320067"/>
          </a:xfrm>
          <a:prstGeom prst="rect">
            <a:avLst/>
          </a:prstGeom>
        </p:spPr>
      </p:pic>
      <p:sp>
        <p:nvSpPr>
          <p:cNvPr id="11" name="Title 1"/>
          <p:cNvSpPr txBox="1">
            <a:spLocks/>
          </p:cNvSpPr>
          <p:nvPr/>
        </p:nvSpPr>
        <p:spPr bwMode="auto">
          <a:xfrm>
            <a:off x="571500" y="457200"/>
            <a:ext cx="7902575" cy="800100"/>
          </a:xfrm>
          <a:prstGeom prst="rect">
            <a:avLst/>
          </a:prstGeom>
          <a:noFill/>
          <a:ln w="9525">
            <a:noFill/>
            <a:miter lim="800000"/>
            <a:headEnd/>
            <a:tailEnd/>
          </a:ln>
          <a:effectLst/>
        </p:spPr>
        <p:txBody>
          <a:bodyPr bIns="0" anchor="b"/>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algn="ctr" fontAlgn="ctr">
              <a:lnSpc>
                <a:spcPct val="80000"/>
              </a:lnSpc>
              <a:spcAft>
                <a:spcPts val="0"/>
              </a:spcAft>
              <a:tabLst>
                <a:tab pos="228600" algn="l"/>
              </a:tabLst>
              <a:defRPr/>
            </a:pPr>
            <a:r>
              <a:rPr lang="en-US" altLang="en-US" sz="3600" b="0" dirty="0">
                <a:ln w="0"/>
                <a:solidFill>
                  <a:schemeClr val="tx1"/>
                </a:solidFill>
                <a:latin typeface="Arial"/>
                <a:cs typeface="Times New Roman" charset="0"/>
              </a:rPr>
              <a:t>WHAT IS consent?</a:t>
            </a:r>
            <a:endParaRPr lang="en-CA" altLang="en-US" sz="3600" b="0" dirty="0">
              <a:ln w="0"/>
              <a:solidFill>
                <a:schemeClr val="tx1"/>
              </a:solidFill>
              <a:latin typeface="Arial"/>
              <a:cs typeface="Times New Roman" charset="0"/>
            </a:endParaRPr>
          </a:p>
        </p:txBody>
      </p:sp>
      <p:sp>
        <p:nvSpPr>
          <p:cNvPr id="485379" name="Text Placeholder 2"/>
          <p:cNvSpPr txBox="1">
            <a:spLocks/>
          </p:cNvSpPr>
          <p:nvPr/>
        </p:nvSpPr>
        <p:spPr bwMode="auto">
          <a:xfrm>
            <a:off x="1179512" y="3314700"/>
            <a:ext cx="6686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3152"/>
          <a:lstStyle>
            <a:lvl1pPr>
              <a:defRPr sz="2400" b="1">
                <a:solidFill>
                  <a:schemeClr val="tx1"/>
                </a:solidFill>
                <a:latin typeface="Arial" charset="0"/>
                <a:ea typeface="ＭＳ Ｐゴシック" charset="0"/>
              </a:defRPr>
            </a:lvl1pPr>
            <a:lvl2pPr>
              <a:defRPr sz="20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marL="1831975" indent="-119063" eaLnBrk="0" hangingPunct="0">
              <a:buClr>
                <a:schemeClr val="tx1"/>
              </a:buClr>
              <a:buFont typeface="Wingdings" charset="0"/>
              <a:defRPr sz="1400">
                <a:solidFill>
                  <a:schemeClr val="tx1"/>
                </a:solidFill>
                <a:latin typeface="Arial" charset="0"/>
                <a:ea typeface="ＭＳ Ｐゴシック" charset="0"/>
              </a:defRPr>
            </a:lvl6pPr>
            <a:lvl7pPr marL="2289175" indent="-119063" eaLnBrk="0" hangingPunct="0">
              <a:buClr>
                <a:schemeClr val="tx1"/>
              </a:buClr>
              <a:buFont typeface="Wingdings" charset="0"/>
              <a:defRPr sz="1400">
                <a:solidFill>
                  <a:schemeClr val="tx1"/>
                </a:solidFill>
                <a:latin typeface="Arial" charset="0"/>
                <a:ea typeface="ＭＳ Ｐゴシック" charset="0"/>
              </a:defRPr>
            </a:lvl7pPr>
            <a:lvl8pPr marL="2746375" indent="-119063" eaLnBrk="0" hangingPunct="0">
              <a:buClr>
                <a:schemeClr val="tx1"/>
              </a:buClr>
              <a:buFont typeface="Wingdings" charset="0"/>
              <a:defRPr sz="1400">
                <a:solidFill>
                  <a:schemeClr val="tx1"/>
                </a:solidFill>
                <a:latin typeface="Arial" charset="0"/>
                <a:ea typeface="ＭＳ Ｐゴシック" charset="0"/>
              </a:defRPr>
            </a:lvl8pPr>
            <a:lvl9pPr marL="3203575" indent="-119063" eaLnBrk="0" hangingPunct="0">
              <a:buClr>
                <a:schemeClr val="tx1"/>
              </a:buClr>
              <a:buFont typeface="Wingdings" charset="0"/>
              <a:defRPr sz="1400">
                <a:solidFill>
                  <a:schemeClr val="tx1"/>
                </a:solidFill>
                <a:latin typeface="Arial" charset="0"/>
                <a:ea typeface="ＭＳ Ｐゴシック" charset="0"/>
              </a:defRPr>
            </a:lvl9pPr>
          </a:lstStyle>
          <a:p>
            <a:pPr marL="0" marR="0" lvl="0" indent="0" algn="ctr" defTabSz="914400" rtl="0" eaLnBrk="1" fontAlgn="base" latinLnBrk="0" hangingPunct="1">
              <a:lnSpc>
                <a:spcPct val="85000"/>
              </a:lnSpc>
              <a:spcBef>
                <a:spcPct val="50000"/>
              </a:spcBef>
              <a:spcAft>
                <a:spcPct val="0"/>
              </a:spcAft>
              <a:buClr>
                <a:srgbClr val="6E0000"/>
              </a:buClr>
              <a:buSzPct val="85000"/>
              <a:buFontTx/>
              <a:buNone/>
              <a:tabLst/>
              <a:defRPr/>
            </a:pP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“Consent” is a voluntary, </a:t>
            </a:r>
            <a:b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non-coerced </a:t>
            </a:r>
            <a:r>
              <a:rPr kumimoji="0" lang="en-US" b="0" u="none" strike="noStrike" kern="1200" cap="none" spc="0" normalizeH="0" noProof="0" dirty="0">
                <a:ln>
                  <a:noFill/>
                </a:ln>
                <a:solidFill>
                  <a:schemeClr val="tx2"/>
                </a:solidFill>
                <a:uLnTx/>
                <a:uFillTx/>
                <a:latin typeface="Arial" charset="0"/>
                <a:ea typeface="ＭＳ Ｐゴシック" charset="0"/>
                <a:cs typeface="Arial" charset="0"/>
              </a:rPr>
              <a:t>agreement</a:t>
            </a:r>
            <a:r>
              <a:rPr kumimoji="0" lang="en-US" b="0" u="none" strike="noStrike" kern="1200" cap="none" spc="0" normalizeH="0" noProof="0" dirty="0">
                <a:ln>
                  <a:noFill/>
                </a:ln>
                <a:solidFill>
                  <a:srgbClr val="E0E1DD">
                    <a:lumMod val="25000"/>
                  </a:srgbClr>
                </a:solidFill>
                <a:uLnTx/>
                <a:uFillTx/>
                <a:latin typeface="Arial" charset="0"/>
                <a:ea typeface="ＭＳ Ｐゴシック" charset="0"/>
                <a:cs typeface="Arial" charset="0"/>
              </a:rPr>
              <a:t> </a:t>
            </a:r>
            <a:br>
              <a:rPr kumimoji="0" lang="en-US" b="0" i="0" u="none" strike="noStrike" kern="1200" cap="none" spc="0" normalizeH="0" baseline="0" noProof="0" dirty="0">
                <a:ln>
                  <a:noFill/>
                </a:ln>
                <a:solidFill>
                  <a:srgbClr val="E0E1DD">
                    <a:lumMod val="25000"/>
                  </a:srgbClr>
                </a:solidFill>
                <a:effectLst/>
                <a:uLnTx/>
                <a:uFillTx/>
                <a:latin typeface="Arial" charset="0"/>
                <a:ea typeface="ＭＳ Ｐゴシック" charset="0"/>
                <a:cs typeface="Arial" charset="0"/>
              </a:rPr>
            </a:b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to engage in sexual activity.</a:t>
            </a:r>
            <a:r>
              <a:rPr kumimoji="0" lang="en-US"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ＭＳ Ｐゴシック" charset="0"/>
                <a:cs typeface="Arial" charset="0"/>
              </a:rPr>
              <a:t> </a:t>
            </a:r>
            <a:endPar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 name="TextBox 4">
            <a:extLst>
              <a:ext uri="{FF2B5EF4-FFF2-40B4-BE49-F238E27FC236}">
                <a16:creationId xmlns:a16="http://schemas.microsoft.com/office/drawing/2014/main" id="{151E2333-72D1-4D58-9BC7-47B989F4D831}"/>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12406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4" name="Picture 3" descr="C:\Documents and Settings\crcs\My Documents\Sandy\HYR sexual assault\HYR powerpoint pics\istock_flir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2543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4294967295"/>
          </p:nvPr>
        </p:nvSpPr>
        <p:spPr>
          <a:xfrm>
            <a:off x="457200" y="2146300"/>
            <a:ext cx="5126038" cy="481013"/>
          </a:xfrm>
        </p:spPr>
        <p:txBody>
          <a:bodyPr/>
          <a:lstStyle/>
          <a:p>
            <a:pPr marL="0" indent="0" eaLnBrk="1" fontAlgn="ctr" hangingPunct="1">
              <a:lnSpc>
                <a:spcPct val="80000"/>
              </a:lnSpc>
              <a:spcBef>
                <a:spcPct val="0"/>
              </a:spcBef>
              <a:spcAft>
                <a:spcPts val="0"/>
              </a:spcAft>
              <a:buFont typeface="Wingdings" pitchFamily="2" charset="2"/>
              <a:buNone/>
              <a:tabLst>
                <a:tab pos="228600" algn="l"/>
              </a:tabLst>
              <a:defRPr/>
            </a:pPr>
            <a:r>
              <a:rPr lang="en-US" altLang="en-US" sz="3600" b="0" kern="1200" cap="all" spc="-100" dirty="0">
                <a:ln w="0"/>
                <a:solidFill>
                  <a:schemeClr val="tx1"/>
                </a:solidFill>
                <a:latin typeface="Arial"/>
                <a:ea typeface="+mj-ea"/>
                <a:cs typeface="Times New Roman" charset="0"/>
              </a:rPr>
              <a:t>Consent</a:t>
            </a:r>
            <a:r>
              <a:rPr lang="zh-TW" altLang="en-US" sz="3600" b="0" kern="1200" cap="all" spc="-100" dirty="0">
                <a:ln w="0"/>
                <a:solidFill>
                  <a:schemeClr val="tx1"/>
                </a:solidFill>
                <a:latin typeface="Arial"/>
                <a:ea typeface="+mj-ea"/>
                <a:cs typeface="Times New Roman" charset="0"/>
              </a:rPr>
              <a:t> </a:t>
            </a:r>
            <a:r>
              <a:rPr lang="en-US" altLang="zh-TW" sz="3600" b="0" kern="1200" cap="all" spc="-100" dirty="0">
                <a:ln w="0"/>
                <a:solidFill>
                  <a:schemeClr val="tx1"/>
                </a:solidFill>
                <a:latin typeface="Arial"/>
                <a:ea typeface="+mj-ea"/>
                <a:cs typeface="Times New Roman" charset="0"/>
              </a:rPr>
              <a:t>is</a:t>
            </a:r>
            <a:r>
              <a:rPr lang="is-IS" altLang="zh-TW" sz="3600" b="0" kern="1200" cap="all" spc="-100" dirty="0">
                <a:ln w="0"/>
                <a:solidFill>
                  <a:schemeClr val="tx1"/>
                </a:solidFill>
                <a:latin typeface="Arial"/>
                <a:ea typeface="+mj-ea"/>
                <a:cs typeface="Times New Roman" charset="0"/>
              </a:rPr>
              <a:t>…</a:t>
            </a:r>
            <a:endParaRPr lang="en-CA" altLang="en-US" sz="3600" b="0" kern="1200" cap="all" spc="-100" dirty="0">
              <a:ln w="0"/>
              <a:solidFill>
                <a:schemeClr val="tx1"/>
              </a:solidFill>
              <a:latin typeface="Arial"/>
              <a:ea typeface="+mj-ea"/>
              <a:cs typeface="Times New Roman" charset="0"/>
            </a:endParaRPr>
          </a:p>
        </p:txBody>
      </p:sp>
      <p:pic>
        <p:nvPicPr>
          <p:cNvPr id="486413"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30937" y="0"/>
            <a:ext cx="29130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414"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79813" y="0"/>
            <a:ext cx="22494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014A9C2-19C4-4B57-B22B-F237E8251861}"/>
              </a:ext>
            </a:extLst>
          </p:cNvPr>
          <p:cNvSpPr txBox="1"/>
          <p:nvPr/>
        </p:nvSpPr>
        <p:spPr>
          <a:xfrm>
            <a:off x="457200" y="2847525"/>
            <a:ext cx="8229600" cy="2462213"/>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n-US" sz="2400" b="1" dirty="0">
                <a:solidFill>
                  <a:schemeClr val="tx2"/>
                </a:solidFill>
              </a:rPr>
              <a:t>Consent is a</a:t>
            </a:r>
            <a:r>
              <a:rPr kumimoji="0" lang="en-US" sz="2400" b="1" i="0" u="none" strike="noStrike" kern="1200" cap="none" spc="0" normalizeH="0" baseline="0" noProof="0" dirty="0">
                <a:ln>
                  <a:noFill/>
                </a:ln>
                <a:solidFill>
                  <a:schemeClr val="tx2"/>
                </a:solidFill>
                <a:uLnTx/>
                <a:uFillTx/>
                <a:latin typeface="Arial" charset="0"/>
                <a:ea typeface="ＭＳ Ｐゴシック" charset="0"/>
                <a:cs typeface="Arial" charset="0"/>
              </a:rPr>
              <a:t>ffirmative and enthusiastic. </a:t>
            </a:r>
            <a:br>
              <a:rPr kumimoji="0" lang="en-US" sz="24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It is a positive, enthusiastic response: someone is saying, “Yes!”</a:t>
            </a:r>
          </a:p>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2"/>
                </a:solidFill>
                <a:uLnTx/>
                <a:uFillTx/>
                <a:latin typeface="Arial" charset="0"/>
                <a:ea typeface="ＭＳ Ｐゴシック" charset="0"/>
                <a:cs typeface="Arial" charset="0"/>
              </a:rPr>
              <a:t>Consent is freely given and non-coerced. </a:t>
            </a:r>
            <a:br>
              <a:rPr kumimoji="0" lang="en-US" sz="24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give consent because we want to, not because we are pressured to do so by others.</a:t>
            </a:r>
          </a:p>
        </p:txBody>
      </p:sp>
      <p:sp>
        <p:nvSpPr>
          <p:cNvPr id="9" name="TextBox 8">
            <a:extLst>
              <a:ext uri="{FF2B5EF4-FFF2-40B4-BE49-F238E27FC236}">
                <a16:creationId xmlns:a16="http://schemas.microsoft.com/office/drawing/2014/main" id="{94BFFEBC-A189-473D-AAD3-98290275C2B4}"/>
              </a:ext>
            </a:extLst>
          </p:cNvPr>
          <p:cNvSpPr txBox="1"/>
          <p:nvPr/>
        </p:nvSpPr>
        <p:spPr>
          <a:xfrm>
            <a:off x="4114800" y="62865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3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07523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9C9B0D-43D5-46B9-B15F-4FA66A0685AE}"/>
              </a:ext>
            </a:extLst>
          </p:cNvPr>
          <p:cNvSpPr txBox="1"/>
          <p:nvPr/>
        </p:nvSpPr>
        <p:spPr>
          <a:xfrm>
            <a:off x="457200" y="1600200"/>
            <a:ext cx="8229600" cy="3724096"/>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n-US" sz="2400" b="1" dirty="0">
                <a:solidFill>
                  <a:schemeClr val="tx2"/>
                </a:solidFill>
              </a:rPr>
              <a:t>Consent is o</a:t>
            </a:r>
            <a:r>
              <a:rPr kumimoji="0" lang="en-US" sz="2400" b="1" i="0" u="none" strike="noStrike" kern="1200" cap="none" spc="0" normalizeH="0" baseline="0" noProof="0" dirty="0">
                <a:ln>
                  <a:noFill/>
                </a:ln>
                <a:solidFill>
                  <a:schemeClr val="tx2"/>
                </a:solidFill>
                <a:uLnTx/>
                <a:uFillTx/>
                <a:latin typeface="Arial" charset="0"/>
                <a:ea typeface="ＭＳ Ｐゴシック" charset="0"/>
                <a:cs typeface="Arial" charset="0"/>
              </a:rPr>
              <a:t>ngoing. </a:t>
            </a:r>
            <a:br>
              <a:rPr kumimoji="0" lang="en-US" sz="2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charset="0"/>
                <a:ea typeface="ＭＳ Ｐゴシック" charset="0"/>
                <a:cs typeface="Arial" charset="0"/>
              </a:rPr>
            </a:br>
            <a:r>
              <a:rPr lang="en-US" sz="2400" dirty="0">
                <a:solidFill>
                  <a:srgbClr val="000000"/>
                </a:solidFill>
              </a:rPr>
              <a:t>Consent</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is not something that is given once and then assumed afterwards. We must get consent and give consent before any type of sexual activity can happen.</a:t>
            </a:r>
          </a:p>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n-US" sz="2400" b="1" dirty="0">
                <a:solidFill>
                  <a:schemeClr val="tx2"/>
                </a:solidFill>
              </a:rPr>
              <a:t>Consent is 100% r</a:t>
            </a:r>
            <a:r>
              <a:rPr kumimoji="0" lang="en-US" sz="2400" b="1" i="0" u="none" strike="noStrike" kern="1200" cap="none" spc="0" normalizeH="0" baseline="0" noProof="0" dirty="0">
                <a:ln>
                  <a:noFill/>
                </a:ln>
                <a:solidFill>
                  <a:schemeClr val="tx2"/>
                </a:solidFill>
                <a:uLnTx/>
                <a:uFillTx/>
                <a:latin typeface="Arial" charset="0"/>
                <a:ea typeface="ＭＳ Ｐゴシック" charset="0"/>
                <a:cs typeface="Arial" charset="0"/>
              </a:rPr>
              <a:t>eversible. </a:t>
            </a:r>
            <a:br>
              <a:rPr kumimoji="0" lang="en-US" sz="24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have the right to change our mind at any time and withdraw our consent.</a:t>
            </a:r>
          </a:p>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2"/>
                </a:solidFill>
                <a:uLnTx/>
                <a:uFillTx/>
                <a:latin typeface="Arial" charset="0"/>
                <a:ea typeface="ＭＳ Ｐゴシック" charset="0"/>
                <a:cs typeface="Arial" charset="0"/>
              </a:rPr>
              <a:t>Consent is clear-headed. </a:t>
            </a:r>
            <a:br>
              <a:rPr kumimoji="0" lang="en-US" sz="24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must be conscious and sober to give consent.</a:t>
            </a:r>
          </a:p>
        </p:txBody>
      </p:sp>
      <p:sp>
        <p:nvSpPr>
          <p:cNvPr id="6" name="Rectangle 5">
            <a:extLst>
              <a:ext uri="{FF2B5EF4-FFF2-40B4-BE49-F238E27FC236}">
                <a16:creationId xmlns:a16="http://schemas.microsoft.com/office/drawing/2014/main" id="{952D4505-64DD-4A2E-B80B-C0921E83F750}"/>
              </a:ext>
            </a:extLst>
          </p:cNvPr>
          <p:cNvSpPr/>
          <p:nvPr/>
        </p:nvSpPr>
        <p:spPr>
          <a:xfrm>
            <a:off x="457200" y="694069"/>
            <a:ext cx="8343900" cy="563231"/>
          </a:xfrm>
          <a:prstGeom prst="rect">
            <a:avLst/>
          </a:prstGeom>
          <a:ln>
            <a:noFill/>
          </a:ln>
        </p:spPr>
        <p:txBody>
          <a:bodyPr wrap="square" anchor="b" anchorCtr="0">
            <a:spAutoFit/>
          </a:bodyPr>
          <a:lstStyle/>
          <a:p>
            <a:pPr fontAlgn="ctr">
              <a:lnSpc>
                <a:spcPct val="80000"/>
              </a:lnSpc>
              <a:spcAft>
                <a:spcPts val="0"/>
              </a:spcAft>
              <a:tabLst>
                <a:tab pos="228600" algn="l"/>
              </a:tabLst>
              <a:defRPr/>
            </a:pPr>
            <a:r>
              <a:rPr lang="en-US" altLang="en-US" sz="3600" cap="all" spc="-100" dirty="0">
                <a:ln w="0"/>
                <a:latin typeface="Arial"/>
                <a:cs typeface="Times New Roman" charset="0"/>
              </a:rPr>
              <a:t>Consent</a:t>
            </a:r>
            <a:r>
              <a:rPr lang="zh-TW" altLang="en-US" sz="3600" cap="all" spc="-100" dirty="0">
                <a:ln w="0"/>
                <a:latin typeface="Arial"/>
                <a:cs typeface="Times New Roman" charset="0"/>
              </a:rPr>
              <a:t> </a:t>
            </a:r>
            <a:r>
              <a:rPr lang="en-US" altLang="zh-TW" sz="3600" cap="all" spc="-100" dirty="0">
                <a:ln w="0"/>
                <a:latin typeface="Arial"/>
                <a:cs typeface="Times New Roman" charset="0"/>
              </a:rPr>
              <a:t>is</a:t>
            </a:r>
            <a:r>
              <a:rPr lang="is-IS" altLang="zh-TW" sz="3600" cap="all" spc="-100" dirty="0">
                <a:ln w="0"/>
                <a:latin typeface="Arial"/>
                <a:cs typeface="Times New Roman" charset="0"/>
              </a:rPr>
              <a:t>…</a:t>
            </a:r>
            <a:endParaRPr lang="en-CA" altLang="en-US" sz="3600" cap="all" spc="-100" dirty="0">
              <a:ln w="0"/>
              <a:latin typeface="Arial"/>
              <a:cs typeface="Times New Roman" charset="0"/>
            </a:endParaRPr>
          </a:p>
        </p:txBody>
      </p:sp>
      <p:sp>
        <p:nvSpPr>
          <p:cNvPr id="8" name="TextBox 7">
            <a:extLst>
              <a:ext uri="{FF2B5EF4-FFF2-40B4-BE49-F238E27FC236}">
                <a16:creationId xmlns:a16="http://schemas.microsoft.com/office/drawing/2014/main" id="{2AC74BB3-A33B-4093-A6E1-BC92BF7EBB10}"/>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4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54502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1D0C63-56EB-4E56-89D3-FCFC2485412D}"/>
              </a:ext>
            </a:extLst>
          </p:cNvPr>
          <p:cNvSpPr txBox="1"/>
          <p:nvPr/>
        </p:nvSpPr>
        <p:spPr>
          <a:xfrm>
            <a:off x="457200" y="1600200"/>
            <a:ext cx="8229600" cy="209288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solidFill>
                  <a:schemeClr val="tx2"/>
                </a:solidFill>
              </a:rPr>
              <a:t>Someone tries to say yes for you, e.g., “Your boyfriend / girlfriend said you would have sex with me.”</a:t>
            </a:r>
            <a:endParaRPr lang="en-US" sz="1100" dirty="0">
              <a:solidFill>
                <a:schemeClr val="tx2"/>
              </a:solidFill>
            </a:endParaRPr>
          </a:p>
          <a:p>
            <a:pPr marL="457200" indent="-457200">
              <a:spcAft>
                <a:spcPts val="1200"/>
              </a:spcAft>
              <a:buFont typeface="Arial" panose="020B0604020202020204" pitchFamily="34" charset="0"/>
              <a:buChar char="•"/>
            </a:pPr>
            <a:r>
              <a:rPr lang="en-US" sz="2400" dirty="0">
                <a:solidFill>
                  <a:schemeClr val="tx2"/>
                </a:solidFill>
              </a:rPr>
              <a:t>Someone abuses a position of trust or authority to get another person to have sex with them. That person can be a:</a:t>
            </a:r>
          </a:p>
        </p:txBody>
      </p:sp>
      <p:sp>
        <p:nvSpPr>
          <p:cNvPr id="3" name="TextBox 2">
            <a:extLst>
              <a:ext uri="{FF2B5EF4-FFF2-40B4-BE49-F238E27FC236}">
                <a16:creationId xmlns:a16="http://schemas.microsoft.com/office/drawing/2014/main" id="{AC403270-27CF-4DC3-8E25-04FEF5EF3B1F}"/>
              </a:ext>
            </a:extLst>
          </p:cNvPr>
          <p:cNvSpPr txBox="1"/>
          <p:nvPr/>
        </p:nvSpPr>
        <p:spPr>
          <a:xfrm>
            <a:off x="457200" y="694069"/>
            <a:ext cx="7886700" cy="563231"/>
          </a:xfrm>
          <a:prstGeom prst="rect">
            <a:avLst/>
          </a:prstGeom>
          <a:noFill/>
        </p:spPr>
        <p:txBody>
          <a:bodyPr wrap="square" rtlCol="0" anchor="b" anchorCtr="0">
            <a:spAutoFit/>
          </a:bodyPr>
          <a:lstStyle/>
          <a:p>
            <a:pPr fontAlgn="ctr">
              <a:lnSpc>
                <a:spcPct val="80000"/>
              </a:lnSpc>
              <a:spcAft>
                <a:spcPts val="0"/>
              </a:spcAft>
              <a:buClr>
                <a:schemeClr val="tx1"/>
              </a:buClr>
              <a:buSzPct val="85000"/>
              <a:tabLst>
                <a:tab pos="228600" algn="l"/>
              </a:tabLst>
              <a:defRPr/>
            </a:pPr>
            <a:r>
              <a:rPr lang="en-US" sz="3600" cap="all" spc="-100" dirty="0">
                <a:ln w="0"/>
                <a:latin typeface="Arial"/>
                <a:ea typeface="+mj-ea"/>
                <a:cs typeface="Times New Roman" charset="0"/>
              </a:rPr>
              <a:t>WHEN CONSENT IS NOT POSSIBLE</a:t>
            </a:r>
            <a:endParaRPr lang="en-CA" sz="3600" cap="all" spc="-100" dirty="0">
              <a:ln w="0"/>
              <a:latin typeface="Arial"/>
              <a:ea typeface="+mj-ea"/>
              <a:cs typeface="Times New Roman" charset="0"/>
            </a:endParaRPr>
          </a:p>
        </p:txBody>
      </p:sp>
      <p:sp>
        <p:nvSpPr>
          <p:cNvPr id="4" name="Rectangle 3">
            <a:extLst>
              <a:ext uri="{FF2B5EF4-FFF2-40B4-BE49-F238E27FC236}">
                <a16:creationId xmlns:a16="http://schemas.microsoft.com/office/drawing/2014/main" id="{E98F3DF0-C1B0-4974-8EA3-5EE1486BC759}"/>
              </a:ext>
            </a:extLst>
          </p:cNvPr>
          <p:cNvSpPr/>
          <p:nvPr/>
        </p:nvSpPr>
        <p:spPr>
          <a:xfrm>
            <a:off x="685800" y="3771900"/>
            <a:ext cx="8001000" cy="2514600"/>
          </a:xfrm>
          <a:prstGeom prst="rect">
            <a:avLst/>
          </a:prstGeom>
        </p:spPr>
        <p:txBody>
          <a:bodyPr wrap="square" lIns="274320" rIns="548640" bIns="274320" numCol="1" spcCol="0">
            <a:noAutofit/>
          </a:bodyPr>
          <a:lstStyle/>
          <a:p>
            <a:pPr marL="800100" lvl="1" indent="-342900">
              <a:buSzPct val="60000"/>
              <a:buFont typeface="Arial" panose="020B0604020202020204" pitchFamily="34" charset="0"/>
              <a:buChar char="›"/>
            </a:pPr>
            <a:r>
              <a:rPr lang="en-US" sz="2400" dirty="0">
                <a:solidFill>
                  <a:schemeClr val="tx2"/>
                </a:solidFill>
              </a:rPr>
              <a:t>babysitter;</a:t>
            </a:r>
          </a:p>
          <a:p>
            <a:pPr marL="800100" lvl="1" indent="-342900">
              <a:buSzPct val="60000"/>
              <a:buFont typeface="Arial" panose="020B0604020202020204" pitchFamily="34" charset="0"/>
              <a:buChar char="›"/>
            </a:pPr>
            <a:r>
              <a:rPr lang="en-US" sz="2400" dirty="0">
                <a:solidFill>
                  <a:schemeClr val="tx2"/>
                </a:solidFill>
              </a:rPr>
              <a:t>teacher;</a:t>
            </a:r>
          </a:p>
          <a:p>
            <a:pPr marL="800100" lvl="1" indent="-342900">
              <a:buSzPct val="60000"/>
              <a:buFont typeface="Arial" panose="020B0604020202020204" pitchFamily="34" charset="0"/>
              <a:buChar char="›"/>
            </a:pPr>
            <a:r>
              <a:rPr lang="en-US" sz="2400" dirty="0">
                <a:solidFill>
                  <a:schemeClr val="tx2"/>
                </a:solidFill>
              </a:rPr>
              <a:t>coach;</a:t>
            </a:r>
          </a:p>
          <a:p>
            <a:pPr marL="800100" lvl="1" indent="-342900">
              <a:buSzPct val="60000"/>
              <a:buFont typeface="Arial" panose="020B0604020202020204" pitchFamily="34" charset="0"/>
              <a:buChar char="›"/>
            </a:pPr>
            <a:r>
              <a:rPr lang="en-US" sz="2400" dirty="0">
                <a:solidFill>
                  <a:schemeClr val="tx2"/>
                </a:solidFill>
              </a:rPr>
              <a:t>another cadet or JCR;</a:t>
            </a:r>
          </a:p>
          <a:p>
            <a:pPr marL="800100" lvl="1" indent="-342900">
              <a:buSzPct val="60000"/>
              <a:buFont typeface="Arial" panose="020B0604020202020204" pitchFamily="34" charset="0"/>
              <a:buChar char="›"/>
            </a:pPr>
            <a:r>
              <a:rPr lang="en-US" sz="2400" dirty="0">
                <a:solidFill>
                  <a:schemeClr val="tx2"/>
                </a:solidFill>
              </a:rPr>
              <a:t>corps / squadron / patrol staff.</a:t>
            </a:r>
          </a:p>
        </p:txBody>
      </p:sp>
      <p:sp>
        <p:nvSpPr>
          <p:cNvPr id="7" name="TextBox 6">
            <a:extLst>
              <a:ext uri="{FF2B5EF4-FFF2-40B4-BE49-F238E27FC236}">
                <a16:creationId xmlns:a16="http://schemas.microsoft.com/office/drawing/2014/main" id="{8C5F16AB-0EAA-42A2-8B23-DA5075EDED82}"/>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5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316359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40D970-7449-467D-9649-8B2E4085FBDD}"/>
              </a:ext>
            </a:extLst>
          </p:cNvPr>
          <p:cNvSpPr/>
          <p:nvPr/>
        </p:nvSpPr>
        <p:spPr>
          <a:xfrm>
            <a:off x="457200" y="1600200"/>
            <a:ext cx="8572500" cy="3293209"/>
          </a:xfrm>
          <a:prstGeom prst="rect">
            <a:avLst/>
          </a:prstGeom>
        </p:spPr>
        <p:txBody>
          <a:bodyPr wrap="square">
            <a:spAutoFit/>
          </a:bodyPr>
          <a:lstStyle/>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Someone threatens you or uses force.</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Someone says no, or does not say yes.</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n-US" sz="2400" dirty="0">
                <a:solidFill>
                  <a:srgbClr val="000000"/>
                </a:solidFill>
              </a:rPr>
              <a:t>Someone</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expresses no through body language or actions.</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Someone is sleeping, unconscious, intoxicated or high.</a:t>
            </a:r>
          </a:p>
          <a:p>
            <a:pPr marL="457200" lvl="0" indent="-457200">
              <a:spcAft>
                <a:spcPts val="1200"/>
              </a:spcAft>
              <a:buFont typeface="Arial" panose="020B0604020202020204" pitchFamily="34" charset="0"/>
              <a:buChar char="•"/>
              <a:defRPr/>
            </a:pPr>
            <a:r>
              <a:rPr lang="en-US" sz="2400" dirty="0">
                <a:solidFill>
                  <a:srgbClr val="000000"/>
                </a:solidFill>
              </a:rPr>
              <a:t>Cadets and JCRs may be in positions of authority over other cadets and JCRs, and in these circumstances, consent cannot be given.</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 name="TextBox 2">
            <a:extLst>
              <a:ext uri="{FF2B5EF4-FFF2-40B4-BE49-F238E27FC236}">
                <a16:creationId xmlns:a16="http://schemas.microsoft.com/office/drawing/2014/main" id="{AC403270-27CF-4DC3-8E25-04FEF5EF3B1F}"/>
              </a:ext>
            </a:extLst>
          </p:cNvPr>
          <p:cNvSpPr txBox="1"/>
          <p:nvPr/>
        </p:nvSpPr>
        <p:spPr>
          <a:xfrm>
            <a:off x="457200" y="694069"/>
            <a:ext cx="7886700" cy="563231"/>
          </a:xfrm>
          <a:prstGeom prst="rect">
            <a:avLst/>
          </a:prstGeom>
          <a:noFill/>
        </p:spPr>
        <p:txBody>
          <a:bodyPr wrap="square" rtlCol="0">
            <a:spAutoFit/>
          </a:bodyPr>
          <a:lstStyle/>
          <a:p>
            <a:pPr marL="0" marR="0" lvl="0" indent="0" defTabSz="914400" eaLnBrk="1" fontAlgn="ctr" latinLnBrk="0" hangingPunct="1">
              <a:lnSpc>
                <a:spcPct val="80000"/>
              </a:lnSpc>
              <a:spcAft>
                <a:spcPts val="0"/>
              </a:spcAft>
              <a:buClr>
                <a:schemeClr val="tx1"/>
              </a:buClr>
              <a:buSzPct val="85000"/>
              <a:buFontTx/>
              <a:buNone/>
              <a:tabLst>
                <a:tab pos="228600" algn="l"/>
              </a:tabLst>
              <a:defRPr/>
            </a:pPr>
            <a:r>
              <a:rPr lang="en-US" sz="3600" cap="all" spc="-100" dirty="0">
                <a:ln w="0"/>
                <a:latin typeface="Arial"/>
                <a:ea typeface="+mj-ea"/>
                <a:cs typeface="Times New Roman" charset="0"/>
              </a:rPr>
              <a:t>WHEN CONSENT IS NOT POSSIBLE</a:t>
            </a:r>
            <a:endParaRPr lang="en-CA" sz="3600" cap="all" spc="-100" dirty="0">
              <a:ln w="0"/>
              <a:latin typeface="Arial"/>
              <a:ea typeface="+mj-ea"/>
              <a:cs typeface="Times New Roman" charset="0"/>
            </a:endParaRPr>
          </a:p>
        </p:txBody>
      </p:sp>
      <p:sp>
        <p:nvSpPr>
          <p:cNvPr id="5" name="TextBox 4">
            <a:extLst>
              <a:ext uri="{FF2B5EF4-FFF2-40B4-BE49-F238E27FC236}">
                <a16:creationId xmlns:a16="http://schemas.microsoft.com/office/drawing/2014/main" id="{F319A82B-B0B6-41E4-B77A-DFF6B3EDE654}"/>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6 /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416653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a:extLst>
              <a:ext uri="{FF2B5EF4-FFF2-40B4-BE49-F238E27FC236}">
                <a16:creationId xmlns:a16="http://schemas.microsoft.com/office/drawing/2014/main" id="{38B59633-38A3-497A-894B-8A482F92E29D}"/>
              </a:ext>
            </a:extLst>
          </p:cNvPr>
          <p:cNvSpPr>
            <a:spLocks noChangeArrowheads="1"/>
          </p:cNvSpPr>
          <p:nvPr/>
        </p:nvSpPr>
        <p:spPr bwMode="auto">
          <a:xfrm>
            <a:off x="1714500" y="1143000"/>
            <a:ext cx="6286500"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7500" b="0" i="0" u="none" strike="noStrike" kern="1200" cap="none" spc="0" normalizeH="0" baseline="0" noProof="0" dirty="0">
                <a:ln>
                  <a:noFill/>
                </a:ln>
                <a:solidFill>
                  <a:srgbClr val="E6F6FA"/>
                </a:solidFill>
                <a:effectLst/>
                <a:uLnTx/>
                <a:uFillTx/>
                <a:latin typeface="Arial" charset="0"/>
                <a:cs typeface="Arial" charset="0"/>
              </a:rPr>
              <a:t>16</a:t>
            </a:r>
            <a:endParaRPr kumimoji="0" lang="zh-TW" altLang="en-US" sz="37500" b="0" i="0" u="none" strike="noStrike" kern="1200" cap="none" spc="0" normalizeH="0" baseline="0" noProof="0" dirty="0">
              <a:ln>
                <a:noFill/>
              </a:ln>
              <a:solidFill>
                <a:srgbClr val="E6F6FA"/>
              </a:solidFill>
              <a:effectLst/>
              <a:uLnTx/>
              <a:uFillTx/>
              <a:latin typeface="Arial" charset="0"/>
              <a:ea typeface="新細明體" charset="0"/>
              <a:cs typeface="Arial" charset="0"/>
            </a:endParaRPr>
          </a:p>
        </p:txBody>
      </p:sp>
      <p:sp>
        <p:nvSpPr>
          <p:cNvPr id="3" name="TextBox 2">
            <a:extLst>
              <a:ext uri="{FF2B5EF4-FFF2-40B4-BE49-F238E27FC236}">
                <a16:creationId xmlns:a16="http://schemas.microsoft.com/office/drawing/2014/main" id="{AC403270-27CF-4DC3-8E25-04FEF5EF3B1F}"/>
              </a:ext>
            </a:extLst>
          </p:cNvPr>
          <p:cNvSpPr txBox="1"/>
          <p:nvPr/>
        </p:nvSpPr>
        <p:spPr>
          <a:xfrm>
            <a:off x="457200" y="694069"/>
            <a:ext cx="7886700" cy="563231"/>
          </a:xfrm>
          <a:prstGeom prst="rect">
            <a:avLst/>
          </a:prstGeom>
          <a:noFill/>
        </p:spPr>
        <p:txBody>
          <a:bodyPr wrap="square" rtlCol="0" anchor="b" anchorCtr="0">
            <a:spAutoFit/>
          </a:bodyPr>
          <a:lstStyle/>
          <a:p>
            <a:pPr marL="0" marR="0" lvl="0" indent="0" defTabSz="914400" eaLnBrk="1" fontAlgn="ctr" latinLnBrk="0" hangingPunct="1">
              <a:lnSpc>
                <a:spcPct val="80000"/>
              </a:lnSpc>
              <a:spcAft>
                <a:spcPts val="0"/>
              </a:spcAft>
              <a:buClr>
                <a:schemeClr val="tx1"/>
              </a:buClr>
              <a:buSzPct val="85000"/>
              <a:buFontTx/>
              <a:buNone/>
              <a:tabLst>
                <a:tab pos="228600" algn="l"/>
              </a:tabLst>
              <a:defRPr/>
            </a:pPr>
            <a:r>
              <a:rPr lang="en-US" sz="3600" cap="all" spc="-100" dirty="0">
                <a:ln w="0"/>
                <a:latin typeface="Arial"/>
                <a:ea typeface="+mj-ea"/>
                <a:cs typeface="Times New Roman" charset="0"/>
              </a:rPr>
              <a:t>AGE OF CONSENT (PROTECTION)</a:t>
            </a:r>
            <a:endParaRPr lang="en-CA" sz="3600" cap="all" spc="-100" dirty="0">
              <a:ln w="0"/>
              <a:latin typeface="Arial"/>
              <a:ea typeface="+mj-ea"/>
              <a:cs typeface="Times New Roman" charset="0"/>
            </a:endParaRPr>
          </a:p>
        </p:txBody>
      </p:sp>
      <p:sp>
        <p:nvSpPr>
          <p:cNvPr id="6" name="Rectangle 5">
            <a:extLst>
              <a:ext uri="{FF2B5EF4-FFF2-40B4-BE49-F238E27FC236}">
                <a16:creationId xmlns:a16="http://schemas.microsoft.com/office/drawing/2014/main" id="{9B52308B-4BC5-4B6F-89A3-C7313789838F}"/>
              </a:ext>
            </a:extLst>
          </p:cNvPr>
          <p:cNvSpPr/>
          <p:nvPr/>
        </p:nvSpPr>
        <p:spPr>
          <a:xfrm>
            <a:off x="457200" y="1600200"/>
            <a:ext cx="8343900" cy="2462213"/>
          </a:xfrm>
          <a:prstGeom prst="rect">
            <a:avLst/>
          </a:prstGeom>
        </p:spPr>
        <p:txBody>
          <a:bodyPr wrap="square">
            <a:spAutoFit/>
          </a:bodyPr>
          <a:lstStyle/>
          <a:p>
            <a:pPr marL="457200" indent="-457200">
              <a:spcAft>
                <a:spcPts val="1200"/>
              </a:spcAft>
              <a:buFontTx/>
              <a:buChar char="•"/>
              <a:defRPr/>
            </a:pPr>
            <a:r>
              <a:rPr lang="en-US" altLang="en-US" sz="2400" dirty="0">
                <a:solidFill>
                  <a:schemeClr val="tx2"/>
                </a:solidFill>
              </a:rPr>
              <a:t>The “age of consent” is the age when it is legal for a youth to consent to sexual activity. </a:t>
            </a:r>
          </a:p>
          <a:p>
            <a:pPr marL="457200" indent="-457200">
              <a:spcAft>
                <a:spcPts val="1200"/>
              </a:spcAft>
              <a:buFontTx/>
              <a:buChar char="•"/>
              <a:defRPr/>
            </a:pPr>
            <a:r>
              <a:rPr lang="en-US" altLang="en-US" sz="2400" dirty="0">
                <a:solidFill>
                  <a:schemeClr val="tx2"/>
                </a:solidFill>
              </a:rPr>
              <a:t>The “age of consent” is also called the “age of protection” because the laws are meant to protect children and youth from being abused by someone who is older or by someone who has more power. </a:t>
            </a:r>
          </a:p>
        </p:txBody>
      </p:sp>
      <p:sp>
        <p:nvSpPr>
          <p:cNvPr id="7" name="TextBox 6">
            <a:extLst>
              <a:ext uri="{FF2B5EF4-FFF2-40B4-BE49-F238E27FC236}">
                <a16:creationId xmlns:a16="http://schemas.microsoft.com/office/drawing/2014/main" id="{8FB77992-2B31-4550-AC36-76498CE313DB}"/>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7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173046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4">
            <a:extLst>
              <a:ext uri="{FF2B5EF4-FFF2-40B4-BE49-F238E27FC236}">
                <a16:creationId xmlns:a16="http://schemas.microsoft.com/office/drawing/2014/main" id="{58EC1AD0-7A9E-4C1D-948B-2244FD491820}"/>
              </a:ext>
            </a:extLst>
          </p:cNvPr>
          <p:cNvSpPr>
            <a:spLocks noChangeArrowheads="1"/>
          </p:cNvSpPr>
          <p:nvPr/>
        </p:nvSpPr>
        <p:spPr bwMode="auto">
          <a:xfrm>
            <a:off x="1714500" y="1143000"/>
            <a:ext cx="6286500"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7500" b="0" i="0" u="none" strike="noStrike" kern="1200" cap="none" spc="0" normalizeH="0" baseline="0" noProof="0" dirty="0">
                <a:ln>
                  <a:noFill/>
                </a:ln>
                <a:solidFill>
                  <a:srgbClr val="E6F6FA"/>
                </a:solidFill>
                <a:effectLst/>
                <a:uLnTx/>
                <a:uFillTx/>
                <a:latin typeface="Arial" charset="0"/>
                <a:cs typeface="Arial" charset="0"/>
              </a:rPr>
              <a:t>16</a:t>
            </a:r>
            <a:endParaRPr kumimoji="0" lang="zh-TW" altLang="en-US" sz="37500" b="0" i="0" u="none" strike="noStrike" kern="1200" cap="none" spc="0" normalizeH="0" baseline="0" noProof="0" dirty="0">
              <a:ln>
                <a:noFill/>
              </a:ln>
              <a:solidFill>
                <a:srgbClr val="E6F6FA"/>
              </a:solidFill>
              <a:effectLst/>
              <a:uLnTx/>
              <a:uFillTx/>
              <a:latin typeface="Arial" charset="0"/>
              <a:ea typeface="新細明體" charset="0"/>
              <a:cs typeface="Arial" charset="0"/>
            </a:endParaRPr>
          </a:p>
        </p:txBody>
      </p:sp>
      <p:sp>
        <p:nvSpPr>
          <p:cNvPr id="7" name="Rectangle 6">
            <a:extLst>
              <a:ext uri="{FF2B5EF4-FFF2-40B4-BE49-F238E27FC236}">
                <a16:creationId xmlns:a16="http://schemas.microsoft.com/office/drawing/2014/main" id="{9E4B85EC-DCD5-4303-8771-CF76218ADFBC}"/>
              </a:ext>
            </a:extLst>
          </p:cNvPr>
          <p:cNvSpPr/>
          <p:nvPr/>
        </p:nvSpPr>
        <p:spPr>
          <a:xfrm>
            <a:off x="457200" y="1612999"/>
            <a:ext cx="8343900" cy="2616101"/>
          </a:xfrm>
          <a:prstGeom prst="rect">
            <a:avLst/>
          </a:prstGeom>
        </p:spPr>
        <p:txBody>
          <a:bodyPr wrap="square">
            <a:spAutoFit/>
          </a:bodyPr>
          <a:lstStyle/>
          <a:p>
            <a:pPr marL="457200" indent="-457200">
              <a:spcAft>
                <a:spcPts val="1200"/>
              </a:spcAft>
              <a:buFontTx/>
              <a:buChar char="•"/>
              <a:defRPr/>
            </a:pPr>
            <a:r>
              <a:rPr lang="en-US" altLang="en-US" sz="2400" dirty="0">
                <a:solidFill>
                  <a:schemeClr val="tx2"/>
                </a:solidFill>
              </a:rPr>
              <a:t>In general, the age of consent in Canada is 16 years old. </a:t>
            </a:r>
          </a:p>
          <a:p>
            <a:pPr marL="457200" indent="-457200">
              <a:spcAft>
                <a:spcPts val="1200"/>
              </a:spcAft>
              <a:buFontTx/>
              <a:buChar char="•"/>
              <a:defRPr/>
            </a:pPr>
            <a:r>
              <a:rPr lang="en-US" altLang="en-US" sz="2400" dirty="0">
                <a:solidFill>
                  <a:schemeClr val="tx2"/>
                </a:solidFill>
              </a:rPr>
              <a:t>In certain relationships, the age of consent in Canada is 18 years old. </a:t>
            </a:r>
          </a:p>
          <a:p>
            <a:pPr marL="457200" indent="-457200">
              <a:spcAft>
                <a:spcPts val="1200"/>
              </a:spcAft>
              <a:buFontTx/>
              <a:buChar char="•"/>
              <a:defRPr/>
            </a:pPr>
            <a:r>
              <a:rPr lang="en-US" altLang="en-US" sz="2400" dirty="0">
                <a:solidFill>
                  <a:schemeClr val="tx2"/>
                </a:solidFill>
              </a:rPr>
              <a:t>No person can engage in sexual activity with a child under 12 years old, under any circumstance. Children under the age of 12 CANNOT consent to sexual activity. </a:t>
            </a:r>
          </a:p>
        </p:txBody>
      </p:sp>
      <p:sp>
        <p:nvSpPr>
          <p:cNvPr id="8" name="TextBox 7">
            <a:extLst>
              <a:ext uri="{FF2B5EF4-FFF2-40B4-BE49-F238E27FC236}">
                <a16:creationId xmlns:a16="http://schemas.microsoft.com/office/drawing/2014/main" id="{59110EE5-75B5-4BE2-9F0F-3DEBCA310369}"/>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8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
        <p:nvSpPr>
          <p:cNvPr id="6" name="TextBox 5">
            <a:extLst>
              <a:ext uri="{FF2B5EF4-FFF2-40B4-BE49-F238E27FC236}">
                <a16:creationId xmlns:a16="http://schemas.microsoft.com/office/drawing/2014/main" id="{71C82A33-7ED2-48EC-A570-C2232893D1E4}"/>
              </a:ext>
            </a:extLst>
          </p:cNvPr>
          <p:cNvSpPr txBox="1"/>
          <p:nvPr/>
        </p:nvSpPr>
        <p:spPr>
          <a:xfrm>
            <a:off x="457200" y="694069"/>
            <a:ext cx="7886700" cy="563231"/>
          </a:xfrm>
          <a:prstGeom prst="rect">
            <a:avLst/>
          </a:prstGeom>
          <a:noFill/>
        </p:spPr>
        <p:txBody>
          <a:bodyPr wrap="square" rtlCol="0" anchor="b" anchorCtr="0">
            <a:spAutoFit/>
          </a:bodyPr>
          <a:lstStyle/>
          <a:p>
            <a:pPr marL="0" marR="0" lvl="0" indent="0" defTabSz="914400" eaLnBrk="1" fontAlgn="ctr" latinLnBrk="0" hangingPunct="1">
              <a:lnSpc>
                <a:spcPct val="80000"/>
              </a:lnSpc>
              <a:spcAft>
                <a:spcPts val="0"/>
              </a:spcAft>
              <a:buClr>
                <a:schemeClr val="tx1"/>
              </a:buClr>
              <a:buSzPct val="85000"/>
              <a:buFontTx/>
              <a:buNone/>
              <a:tabLst>
                <a:tab pos="228600" algn="l"/>
              </a:tabLst>
              <a:defRPr/>
            </a:pPr>
            <a:r>
              <a:rPr lang="en-US" sz="3600" cap="all" spc="-100" dirty="0">
                <a:ln w="0"/>
                <a:latin typeface="Arial"/>
                <a:ea typeface="+mj-ea"/>
                <a:cs typeface="Times New Roman" charset="0"/>
              </a:rPr>
              <a:t>AGE OF CONSENT (PROTECTION)</a:t>
            </a:r>
            <a:endParaRPr lang="en-CA" sz="3600" cap="all" spc="-100" dirty="0">
              <a:ln w="0"/>
              <a:latin typeface="Arial"/>
              <a:ea typeface="+mj-ea"/>
              <a:cs typeface="Times New Roman" charset="0"/>
            </a:endParaRPr>
          </a:p>
        </p:txBody>
      </p:sp>
    </p:spTree>
    <p:extLst>
      <p:ext uri="{BB962C8B-B14F-4D97-AF65-F5344CB8AC3E}">
        <p14:creationId xmlns:p14="http://schemas.microsoft.com/office/powerpoint/2010/main" val="203911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71E030-0134-4130-95C6-CB5C40283920}"/>
              </a:ext>
            </a:extLst>
          </p:cNvPr>
          <p:cNvSpPr/>
          <p:nvPr/>
        </p:nvSpPr>
        <p:spPr>
          <a:xfrm>
            <a:off x="457200" y="1714500"/>
            <a:ext cx="8229600" cy="2492990"/>
          </a:xfrm>
          <a:prstGeom prst="rect">
            <a:avLst/>
          </a:prstGeom>
        </p:spPr>
        <p:txBody>
          <a:bodyPr wrap="square">
            <a:spAutoFit/>
          </a:bodyPr>
          <a:lstStyle/>
          <a:p>
            <a:pPr eaLnBrk="1" hangingPunct="1">
              <a:spcAft>
                <a:spcPts val="600"/>
              </a:spcAft>
              <a:defRPr/>
            </a:pPr>
            <a:r>
              <a:rPr lang="en-US" altLang="en-US" dirty="0">
                <a:solidFill>
                  <a:schemeClr val="tx2"/>
                </a:solidFill>
              </a:rPr>
              <a:t>For all youth aged 12–17, consent is not possible if the other person is:</a:t>
            </a:r>
          </a:p>
          <a:p>
            <a:pPr marL="231775" indent="-231775" eaLnBrk="1" hangingPunct="1">
              <a:spcAft>
                <a:spcPts val="600"/>
              </a:spcAft>
              <a:buFontTx/>
              <a:buChar char="•"/>
              <a:defRPr/>
            </a:pPr>
            <a:r>
              <a:rPr lang="en-US" altLang="en-US" dirty="0">
                <a:solidFill>
                  <a:schemeClr val="tx2"/>
                </a:solidFill>
              </a:rPr>
              <a:t>in a position of trust or authority over the child:</a:t>
            </a:r>
          </a:p>
          <a:p>
            <a:pPr marL="742950" lvl="2" indent="-285750">
              <a:spcAft>
                <a:spcPts val="600"/>
              </a:spcAft>
              <a:buFont typeface="Arial" panose="020B0604020202020204" pitchFamily="34" charset="0"/>
              <a:buChar char="›"/>
              <a:defRPr/>
            </a:pPr>
            <a:r>
              <a:rPr lang="en-US" dirty="0">
                <a:solidFill>
                  <a:schemeClr val="tx2"/>
                </a:solidFill>
              </a:rPr>
              <a:t>babysitter;</a:t>
            </a:r>
            <a:endParaRPr lang="en-CA" dirty="0">
              <a:solidFill>
                <a:schemeClr val="tx2"/>
              </a:solidFill>
            </a:endParaRPr>
          </a:p>
          <a:p>
            <a:pPr marL="742950" lvl="2" indent="-285750">
              <a:spcAft>
                <a:spcPts val="600"/>
              </a:spcAft>
              <a:buFont typeface="Arial" panose="020B0604020202020204" pitchFamily="34" charset="0"/>
              <a:buChar char="›"/>
              <a:defRPr/>
            </a:pPr>
            <a:r>
              <a:rPr lang="en-US" dirty="0">
                <a:solidFill>
                  <a:schemeClr val="tx2"/>
                </a:solidFill>
              </a:rPr>
              <a:t>teacher;</a:t>
            </a:r>
            <a:endParaRPr lang="en-CA" dirty="0">
              <a:solidFill>
                <a:schemeClr val="tx2"/>
              </a:solidFill>
            </a:endParaRPr>
          </a:p>
          <a:p>
            <a:pPr marL="742950" lvl="2" indent="-285750">
              <a:spcAft>
                <a:spcPts val="600"/>
              </a:spcAft>
              <a:buFont typeface="Arial" panose="020B0604020202020204" pitchFamily="34" charset="0"/>
              <a:buChar char="›"/>
              <a:defRPr/>
            </a:pPr>
            <a:r>
              <a:rPr lang="en-US" dirty="0">
                <a:solidFill>
                  <a:schemeClr val="tx2"/>
                </a:solidFill>
              </a:rPr>
              <a:t>coach;</a:t>
            </a:r>
            <a:endParaRPr lang="en-CA" dirty="0">
              <a:solidFill>
                <a:schemeClr val="tx2"/>
              </a:solidFill>
            </a:endParaRPr>
          </a:p>
          <a:p>
            <a:pPr marL="231775" indent="-231775" eaLnBrk="1" hangingPunct="1">
              <a:spcAft>
                <a:spcPts val="600"/>
              </a:spcAft>
              <a:buFontTx/>
              <a:buChar char="•"/>
              <a:defRPr/>
            </a:pPr>
            <a:r>
              <a:rPr lang="en-US" altLang="en-US" dirty="0">
                <a:solidFill>
                  <a:schemeClr val="tx2"/>
                </a:solidFill>
              </a:rPr>
              <a:t>someone on whom the youth is dependent; or</a:t>
            </a:r>
          </a:p>
          <a:p>
            <a:pPr marL="231775" indent="-231775" eaLnBrk="1" hangingPunct="1">
              <a:spcAft>
                <a:spcPts val="600"/>
              </a:spcAft>
              <a:buFontTx/>
              <a:buChar char="•"/>
              <a:defRPr/>
            </a:pPr>
            <a:r>
              <a:rPr lang="en-US" altLang="en-US" dirty="0">
                <a:solidFill>
                  <a:schemeClr val="tx2"/>
                </a:solidFill>
              </a:rPr>
              <a:t>in an exploitative relationship with the child or youth.</a:t>
            </a:r>
          </a:p>
        </p:txBody>
      </p:sp>
      <p:sp>
        <p:nvSpPr>
          <p:cNvPr id="6" name="Rectangle 5">
            <a:extLst>
              <a:ext uri="{FF2B5EF4-FFF2-40B4-BE49-F238E27FC236}">
                <a16:creationId xmlns:a16="http://schemas.microsoft.com/office/drawing/2014/main" id="{CEAE74FC-72C1-4450-898D-0840FAA02658}"/>
              </a:ext>
            </a:extLst>
          </p:cNvPr>
          <p:cNvSpPr/>
          <p:nvPr/>
        </p:nvSpPr>
        <p:spPr>
          <a:xfrm>
            <a:off x="457200" y="4892695"/>
            <a:ext cx="8115300" cy="1508105"/>
          </a:xfrm>
          <a:prstGeom prst="rect">
            <a:avLst/>
          </a:prstGeom>
        </p:spPr>
        <p:txBody>
          <a:bodyPr wrap="square">
            <a:spAutoFit/>
          </a:bodyPr>
          <a:lstStyle/>
          <a:p>
            <a:pPr eaLnBrk="1" hangingPunct="1">
              <a:spcAft>
                <a:spcPts val="1200"/>
              </a:spcAft>
              <a:defRPr/>
            </a:pPr>
            <a:r>
              <a:rPr lang="en-US" altLang="en-US" dirty="0">
                <a:solidFill>
                  <a:schemeClr val="tx2"/>
                </a:solidFill>
              </a:rPr>
              <a:t>Sexual activity in the context of the above relationships is illegal. </a:t>
            </a:r>
          </a:p>
          <a:p>
            <a:pPr eaLnBrk="1" hangingPunct="1">
              <a:spcAft>
                <a:spcPts val="1200"/>
              </a:spcAft>
              <a:defRPr/>
            </a:pPr>
            <a:r>
              <a:rPr lang="en-US" altLang="en-US" dirty="0">
                <a:solidFill>
                  <a:schemeClr val="tx2"/>
                </a:solidFill>
              </a:rPr>
              <a:t>Only a person aged 18 or older is capable of consent in these situations. </a:t>
            </a:r>
          </a:p>
          <a:p>
            <a:pPr eaLnBrk="1" hangingPunct="1">
              <a:spcAft>
                <a:spcPts val="1200"/>
              </a:spcAft>
              <a:defRPr/>
            </a:pPr>
            <a:r>
              <a:rPr lang="en-CA" altLang="en-US" dirty="0">
                <a:solidFill>
                  <a:schemeClr val="tx2"/>
                </a:solidFill>
              </a:rPr>
              <a:t>Cadets and JCRs may be in positions of authority over other cadets and JCRs, and in these circumstances, consent cannot be given.</a:t>
            </a:r>
            <a:endParaRPr lang="en-US" altLang="en-US" dirty="0">
              <a:solidFill>
                <a:schemeClr val="tx2"/>
              </a:solidFill>
              <a:cs typeface="Arial" panose="020B0604020202020204" pitchFamily="34" charset="0"/>
            </a:endParaRPr>
          </a:p>
        </p:txBody>
      </p:sp>
      <p:sp>
        <p:nvSpPr>
          <p:cNvPr id="7" name="Left Brace 6">
            <a:extLst>
              <a:ext uri="{FF2B5EF4-FFF2-40B4-BE49-F238E27FC236}">
                <a16:creationId xmlns:a16="http://schemas.microsoft.com/office/drawing/2014/main" id="{DA3A2C7E-F40F-4950-8523-7254E57074F7}"/>
              </a:ext>
            </a:extLst>
          </p:cNvPr>
          <p:cNvSpPr/>
          <p:nvPr/>
        </p:nvSpPr>
        <p:spPr bwMode="auto">
          <a:xfrm rot="16200000">
            <a:off x="4514850" y="628650"/>
            <a:ext cx="342900" cy="7772400"/>
          </a:xfrm>
          <a:custGeom>
            <a:avLst/>
            <a:gdLst>
              <a:gd name="connsiteX0" fmla="*/ 571500 w 571500"/>
              <a:gd name="connsiteY0" fmla="*/ 4400550 h 4400550"/>
              <a:gd name="connsiteX1" fmla="*/ 285750 w 571500"/>
              <a:gd name="connsiteY1" fmla="*/ 3308664 h 4400550"/>
              <a:gd name="connsiteX2" fmla="*/ 285750 w 571500"/>
              <a:gd name="connsiteY2" fmla="*/ 3275659 h 4400550"/>
              <a:gd name="connsiteX3" fmla="*/ 0 w 571500"/>
              <a:gd name="connsiteY3" fmla="*/ 2183773 h 4400550"/>
              <a:gd name="connsiteX4" fmla="*/ 285750 w 571500"/>
              <a:gd name="connsiteY4" fmla="*/ 1091887 h 4400550"/>
              <a:gd name="connsiteX5" fmla="*/ 285750 w 571500"/>
              <a:gd name="connsiteY5" fmla="*/ 1091886 h 4400550"/>
              <a:gd name="connsiteX6" fmla="*/ 571500 w 571500"/>
              <a:gd name="connsiteY6" fmla="*/ 0 h 4400550"/>
              <a:gd name="connsiteX7" fmla="*/ 571500 w 571500"/>
              <a:gd name="connsiteY7" fmla="*/ 4400550 h 4400550"/>
              <a:gd name="connsiteX0" fmla="*/ 571500 w 571500"/>
              <a:gd name="connsiteY0" fmla="*/ 4400550 h 4400550"/>
              <a:gd name="connsiteX1" fmla="*/ 285750 w 571500"/>
              <a:gd name="connsiteY1" fmla="*/ 3308664 h 4400550"/>
              <a:gd name="connsiteX2" fmla="*/ 285750 w 571500"/>
              <a:gd name="connsiteY2" fmla="*/ 3275659 h 4400550"/>
              <a:gd name="connsiteX3" fmla="*/ 0 w 571500"/>
              <a:gd name="connsiteY3" fmla="*/ 2183773 h 4400550"/>
              <a:gd name="connsiteX4" fmla="*/ 285750 w 571500"/>
              <a:gd name="connsiteY4" fmla="*/ 1091887 h 4400550"/>
              <a:gd name="connsiteX5" fmla="*/ 285750 w 571500"/>
              <a:gd name="connsiteY5" fmla="*/ 1091886 h 4400550"/>
              <a:gd name="connsiteX6" fmla="*/ 571500 w 571500"/>
              <a:gd name="connsiteY6" fmla="*/ 0 h 4400550"/>
              <a:gd name="connsiteX0" fmla="*/ 722329 w 722329"/>
              <a:gd name="connsiteY0" fmla="*/ 4400550 h 4400550"/>
              <a:gd name="connsiteX1" fmla="*/ 436579 w 722329"/>
              <a:gd name="connsiteY1" fmla="*/ 3308664 h 4400550"/>
              <a:gd name="connsiteX2" fmla="*/ 436579 w 722329"/>
              <a:gd name="connsiteY2" fmla="*/ 3275659 h 4400550"/>
              <a:gd name="connsiteX3" fmla="*/ 150829 w 722329"/>
              <a:gd name="connsiteY3" fmla="*/ 2183773 h 4400550"/>
              <a:gd name="connsiteX4" fmla="*/ 436579 w 722329"/>
              <a:gd name="connsiteY4" fmla="*/ 1091887 h 4400550"/>
              <a:gd name="connsiteX5" fmla="*/ 436579 w 722329"/>
              <a:gd name="connsiteY5" fmla="*/ 1091886 h 4400550"/>
              <a:gd name="connsiteX6" fmla="*/ 722329 w 722329"/>
              <a:gd name="connsiteY6" fmla="*/ 0 h 4400550"/>
              <a:gd name="connsiteX7" fmla="*/ 722329 w 722329"/>
              <a:gd name="connsiteY7" fmla="*/ 4400550 h 4400550"/>
              <a:gd name="connsiteX0" fmla="*/ 722329 w 722329"/>
              <a:gd name="connsiteY0" fmla="*/ 4400550 h 4400550"/>
              <a:gd name="connsiteX1" fmla="*/ 436579 w 722329"/>
              <a:gd name="connsiteY1" fmla="*/ 3308664 h 4400550"/>
              <a:gd name="connsiteX2" fmla="*/ 436579 w 722329"/>
              <a:gd name="connsiteY2" fmla="*/ 3275659 h 4400550"/>
              <a:gd name="connsiteX3" fmla="*/ 0 w 722329"/>
              <a:gd name="connsiteY3" fmla="*/ 2202627 h 4400550"/>
              <a:gd name="connsiteX4" fmla="*/ 436579 w 722329"/>
              <a:gd name="connsiteY4" fmla="*/ 1091887 h 4400550"/>
              <a:gd name="connsiteX5" fmla="*/ 436579 w 722329"/>
              <a:gd name="connsiteY5" fmla="*/ 1091886 h 4400550"/>
              <a:gd name="connsiteX6" fmla="*/ 722329 w 722329"/>
              <a:gd name="connsiteY6" fmla="*/ 0 h 4400550"/>
              <a:gd name="connsiteX0" fmla="*/ 910866 w 910866"/>
              <a:gd name="connsiteY0" fmla="*/ 4400550 h 4400550"/>
              <a:gd name="connsiteX1" fmla="*/ 625116 w 910866"/>
              <a:gd name="connsiteY1" fmla="*/ 3308664 h 4400550"/>
              <a:gd name="connsiteX2" fmla="*/ 625116 w 910866"/>
              <a:gd name="connsiteY2" fmla="*/ 3275659 h 4400550"/>
              <a:gd name="connsiteX3" fmla="*/ 339366 w 910866"/>
              <a:gd name="connsiteY3" fmla="*/ 2183773 h 4400550"/>
              <a:gd name="connsiteX4" fmla="*/ 625116 w 910866"/>
              <a:gd name="connsiteY4" fmla="*/ 1091887 h 4400550"/>
              <a:gd name="connsiteX5" fmla="*/ 625116 w 910866"/>
              <a:gd name="connsiteY5" fmla="*/ 1091886 h 4400550"/>
              <a:gd name="connsiteX6" fmla="*/ 910866 w 910866"/>
              <a:gd name="connsiteY6" fmla="*/ 0 h 4400550"/>
              <a:gd name="connsiteX7" fmla="*/ 910866 w 910866"/>
              <a:gd name="connsiteY7" fmla="*/ 4400550 h 4400550"/>
              <a:gd name="connsiteX0" fmla="*/ 910866 w 910866"/>
              <a:gd name="connsiteY0" fmla="*/ 4400550 h 4400550"/>
              <a:gd name="connsiteX1" fmla="*/ 625116 w 910866"/>
              <a:gd name="connsiteY1" fmla="*/ 3308664 h 4400550"/>
              <a:gd name="connsiteX2" fmla="*/ 625116 w 910866"/>
              <a:gd name="connsiteY2" fmla="*/ 3275659 h 4400550"/>
              <a:gd name="connsiteX3" fmla="*/ 0 w 910866"/>
              <a:gd name="connsiteY3" fmla="*/ 2174347 h 4400550"/>
              <a:gd name="connsiteX4" fmla="*/ 625116 w 910866"/>
              <a:gd name="connsiteY4" fmla="*/ 1091887 h 4400550"/>
              <a:gd name="connsiteX5" fmla="*/ 625116 w 910866"/>
              <a:gd name="connsiteY5" fmla="*/ 1091886 h 4400550"/>
              <a:gd name="connsiteX6" fmla="*/ 910866 w 910866"/>
              <a:gd name="connsiteY6" fmla="*/ 0 h 4400550"/>
              <a:gd name="connsiteX0" fmla="*/ 760037 w 760037"/>
              <a:gd name="connsiteY0" fmla="*/ 4400550 h 4400550"/>
              <a:gd name="connsiteX1" fmla="*/ 474287 w 760037"/>
              <a:gd name="connsiteY1" fmla="*/ 3308664 h 4400550"/>
              <a:gd name="connsiteX2" fmla="*/ 474287 w 760037"/>
              <a:gd name="connsiteY2" fmla="*/ 3275659 h 4400550"/>
              <a:gd name="connsiteX3" fmla="*/ 188537 w 760037"/>
              <a:gd name="connsiteY3" fmla="*/ 2183773 h 4400550"/>
              <a:gd name="connsiteX4" fmla="*/ 474287 w 760037"/>
              <a:gd name="connsiteY4" fmla="*/ 1091887 h 4400550"/>
              <a:gd name="connsiteX5" fmla="*/ 474287 w 760037"/>
              <a:gd name="connsiteY5" fmla="*/ 1091886 h 4400550"/>
              <a:gd name="connsiteX6" fmla="*/ 760037 w 760037"/>
              <a:gd name="connsiteY6" fmla="*/ 0 h 4400550"/>
              <a:gd name="connsiteX7" fmla="*/ 760037 w 760037"/>
              <a:gd name="connsiteY7" fmla="*/ 4400550 h 4400550"/>
              <a:gd name="connsiteX0" fmla="*/ 760037 w 760037"/>
              <a:gd name="connsiteY0" fmla="*/ 4400550 h 4400550"/>
              <a:gd name="connsiteX1" fmla="*/ 474287 w 760037"/>
              <a:gd name="connsiteY1" fmla="*/ 3308664 h 4400550"/>
              <a:gd name="connsiteX2" fmla="*/ 474287 w 760037"/>
              <a:gd name="connsiteY2" fmla="*/ 3275659 h 4400550"/>
              <a:gd name="connsiteX3" fmla="*/ 0 w 760037"/>
              <a:gd name="connsiteY3" fmla="*/ 2174347 h 4400550"/>
              <a:gd name="connsiteX4" fmla="*/ 474287 w 760037"/>
              <a:gd name="connsiteY4" fmla="*/ 1091887 h 4400550"/>
              <a:gd name="connsiteX5" fmla="*/ 474287 w 760037"/>
              <a:gd name="connsiteY5" fmla="*/ 1091886 h 4400550"/>
              <a:gd name="connsiteX6" fmla="*/ 760037 w 760037"/>
              <a:gd name="connsiteY6" fmla="*/ 0 h 4400550"/>
              <a:gd name="connsiteX0" fmla="*/ 675196 w 675196"/>
              <a:gd name="connsiteY0" fmla="*/ 4400550 h 4400550"/>
              <a:gd name="connsiteX1" fmla="*/ 389446 w 675196"/>
              <a:gd name="connsiteY1" fmla="*/ 3308664 h 4400550"/>
              <a:gd name="connsiteX2" fmla="*/ 389446 w 675196"/>
              <a:gd name="connsiteY2" fmla="*/ 3275659 h 4400550"/>
              <a:gd name="connsiteX3" fmla="*/ 103696 w 675196"/>
              <a:gd name="connsiteY3" fmla="*/ 2183773 h 4400550"/>
              <a:gd name="connsiteX4" fmla="*/ 389446 w 675196"/>
              <a:gd name="connsiteY4" fmla="*/ 1091887 h 4400550"/>
              <a:gd name="connsiteX5" fmla="*/ 389446 w 675196"/>
              <a:gd name="connsiteY5" fmla="*/ 1091886 h 4400550"/>
              <a:gd name="connsiteX6" fmla="*/ 675196 w 675196"/>
              <a:gd name="connsiteY6" fmla="*/ 0 h 4400550"/>
              <a:gd name="connsiteX7" fmla="*/ 675196 w 675196"/>
              <a:gd name="connsiteY7" fmla="*/ 4400550 h 4400550"/>
              <a:gd name="connsiteX0" fmla="*/ 675196 w 675196"/>
              <a:gd name="connsiteY0" fmla="*/ 4400550 h 4400550"/>
              <a:gd name="connsiteX1" fmla="*/ 389446 w 675196"/>
              <a:gd name="connsiteY1" fmla="*/ 3308664 h 4400550"/>
              <a:gd name="connsiteX2" fmla="*/ 389446 w 675196"/>
              <a:gd name="connsiteY2" fmla="*/ 3275659 h 4400550"/>
              <a:gd name="connsiteX3" fmla="*/ 0 w 675196"/>
              <a:gd name="connsiteY3" fmla="*/ 2164920 h 4400550"/>
              <a:gd name="connsiteX4" fmla="*/ 389446 w 675196"/>
              <a:gd name="connsiteY4" fmla="*/ 1091887 h 4400550"/>
              <a:gd name="connsiteX5" fmla="*/ 389446 w 675196"/>
              <a:gd name="connsiteY5" fmla="*/ 1091886 h 4400550"/>
              <a:gd name="connsiteX6" fmla="*/ 675196 w 675196"/>
              <a:gd name="connsiteY6" fmla="*/ 0 h 4400550"/>
              <a:gd name="connsiteX0" fmla="*/ 675196 w 675196"/>
              <a:gd name="connsiteY0" fmla="*/ 4400550 h 4400550"/>
              <a:gd name="connsiteX1" fmla="*/ 389446 w 675196"/>
              <a:gd name="connsiteY1" fmla="*/ 3308664 h 4400550"/>
              <a:gd name="connsiteX2" fmla="*/ 389446 w 675196"/>
              <a:gd name="connsiteY2" fmla="*/ 3275659 h 4400550"/>
              <a:gd name="connsiteX3" fmla="*/ 263951 w 675196"/>
              <a:gd name="connsiteY3" fmla="*/ 2278041 h 4400550"/>
              <a:gd name="connsiteX4" fmla="*/ 389446 w 675196"/>
              <a:gd name="connsiteY4" fmla="*/ 1091887 h 4400550"/>
              <a:gd name="connsiteX5" fmla="*/ 389446 w 675196"/>
              <a:gd name="connsiteY5" fmla="*/ 1091886 h 4400550"/>
              <a:gd name="connsiteX6" fmla="*/ 675196 w 675196"/>
              <a:gd name="connsiteY6" fmla="*/ 0 h 4400550"/>
              <a:gd name="connsiteX7" fmla="*/ 675196 w 675196"/>
              <a:gd name="connsiteY7" fmla="*/ 4400550 h 4400550"/>
              <a:gd name="connsiteX0" fmla="*/ 675196 w 675196"/>
              <a:gd name="connsiteY0" fmla="*/ 4400550 h 4400550"/>
              <a:gd name="connsiteX1" fmla="*/ 389446 w 675196"/>
              <a:gd name="connsiteY1" fmla="*/ 3308664 h 4400550"/>
              <a:gd name="connsiteX2" fmla="*/ 389446 w 675196"/>
              <a:gd name="connsiteY2" fmla="*/ 3275659 h 4400550"/>
              <a:gd name="connsiteX3" fmla="*/ 0 w 675196"/>
              <a:gd name="connsiteY3" fmla="*/ 2164920 h 4400550"/>
              <a:gd name="connsiteX4" fmla="*/ 389446 w 675196"/>
              <a:gd name="connsiteY4" fmla="*/ 1091887 h 4400550"/>
              <a:gd name="connsiteX5" fmla="*/ 389446 w 675196"/>
              <a:gd name="connsiteY5" fmla="*/ 1091886 h 4400550"/>
              <a:gd name="connsiteX6" fmla="*/ 675196 w 675196"/>
              <a:gd name="connsiteY6" fmla="*/ 0 h 440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196" h="4400550" stroke="0" extrusionOk="0">
                <a:moveTo>
                  <a:pt x="675196" y="4400550"/>
                </a:moveTo>
                <a:cubicBezTo>
                  <a:pt x="517381" y="4400550"/>
                  <a:pt x="389446" y="3911696"/>
                  <a:pt x="389446" y="3308664"/>
                </a:cubicBezTo>
                <a:lnTo>
                  <a:pt x="389446" y="3275659"/>
                </a:lnTo>
                <a:cubicBezTo>
                  <a:pt x="389446" y="2672627"/>
                  <a:pt x="421766" y="2278041"/>
                  <a:pt x="263951" y="2278041"/>
                </a:cubicBezTo>
                <a:cubicBezTo>
                  <a:pt x="421766" y="2278041"/>
                  <a:pt x="389446" y="1694919"/>
                  <a:pt x="389446" y="1091887"/>
                </a:cubicBezTo>
                <a:lnTo>
                  <a:pt x="389446" y="1091886"/>
                </a:lnTo>
                <a:cubicBezTo>
                  <a:pt x="389446" y="488854"/>
                  <a:pt x="517381" y="0"/>
                  <a:pt x="675196" y="0"/>
                </a:cubicBezTo>
                <a:lnTo>
                  <a:pt x="675196" y="4400550"/>
                </a:lnTo>
                <a:close/>
              </a:path>
              <a:path w="675196" h="4400550" fill="none">
                <a:moveTo>
                  <a:pt x="675196" y="4400550"/>
                </a:moveTo>
                <a:cubicBezTo>
                  <a:pt x="517381" y="4400550"/>
                  <a:pt x="389446" y="3911696"/>
                  <a:pt x="389446" y="3308664"/>
                </a:cubicBezTo>
                <a:lnTo>
                  <a:pt x="389446" y="3275659"/>
                </a:lnTo>
                <a:cubicBezTo>
                  <a:pt x="389446" y="2672627"/>
                  <a:pt x="157815" y="2164920"/>
                  <a:pt x="0" y="2164920"/>
                </a:cubicBezTo>
                <a:cubicBezTo>
                  <a:pt x="157815" y="2164920"/>
                  <a:pt x="389446" y="1694919"/>
                  <a:pt x="389446" y="1091887"/>
                </a:cubicBezTo>
                <a:lnTo>
                  <a:pt x="389446" y="1091886"/>
                </a:lnTo>
                <a:cubicBezTo>
                  <a:pt x="389446" y="488854"/>
                  <a:pt x="517381" y="0"/>
                  <a:pt x="675196" y="0"/>
                </a:cubicBezTo>
              </a:path>
            </a:pathLst>
          </a:custGeom>
          <a:ln w="184150" cap="rnd" cmpd="sng">
            <a:solidFill>
              <a:srgbClr val="E6F6FA"/>
            </a:solidFill>
            <a:prstDash val="solid"/>
            <a:round/>
            <a:headEnd type="none" w="sm" len="sm"/>
            <a:tailEnd type="none" w="sm" len="sm"/>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E5583839-DCEA-43EF-8889-A8BDDDAD0220}"/>
              </a:ext>
            </a:extLst>
          </p:cNvPr>
          <p:cNvSpPr/>
          <p:nvPr/>
        </p:nvSpPr>
        <p:spPr>
          <a:xfrm>
            <a:off x="457200" y="514171"/>
            <a:ext cx="8229600" cy="1200329"/>
          </a:xfrm>
          <a:prstGeom prst="rect">
            <a:avLst/>
          </a:prstGeom>
          <a:ln>
            <a:noFill/>
          </a:ln>
        </p:spPr>
        <p:txBody>
          <a:bodyPr wrap="square">
            <a:spAutoFit/>
          </a:bodyPr>
          <a:lstStyle/>
          <a:p>
            <a:pPr fontAlgn="ctr">
              <a:spcAft>
                <a:spcPts val="0"/>
              </a:spcAft>
              <a:tabLst>
                <a:tab pos="228600" algn="l"/>
              </a:tabLst>
              <a:defRPr/>
            </a:pPr>
            <a:r>
              <a:rPr lang="en-US" sz="3600" cap="all" dirty="0">
                <a:ln w="0"/>
                <a:latin typeface="Arial"/>
                <a:cs typeface="Times New Roman" charset="0"/>
              </a:rPr>
              <a:t>Protection from Exploitation and Abuse of Power</a:t>
            </a:r>
            <a:endParaRPr lang="en-CA" sz="3600" cap="all" dirty="0">
              <a:ln w="0"/>
              <a:latin typeface="Arial"/>
              <a:cs typeface="Times New Roman" charset="0"/>
            </a:endParaRPr>
          </a:p>
        </p:txBody>
      </p:sp>
      <p:sp>
        <p:nvSpPr>
          <p:cNvPr id="2" name="Rectangle 1">
            <a:extLst>
              <a:ext uri="{FF2B5EF4-FFF2-40B4-BE49-F238E27FC236}">
                <a16:creationId xmlns:a16="http://schemas.microsoft.com/office/drawing/2014/main" id="{36D96815-4DB5-4AA9-B4BB-D748AD541FA3}"/>
              </a:ext>
            </a:extLst>
          </p:cNvPr>
          <p:cNvSpPr/>
          <p:nvPr/>
        </p:nvSpPr>
        <p:spPr>
          <a:xfrm>
            <a:off x="3886200" y="2423160"/>
            <a:ext cx="4572000" cy="723275"/>
          </a:xfrm>
          <a:prstGeom prst="rect">
            <a:avLst/>
          </a:prstGeom>
        </p:spPr>
        <p:txBody>
          <a:bodyPr>
            <a:spAutoFit/>
          </a:bodyPr>
          <a:lstStyle/>
          <a:p>
            <a:pPr marL="742950" lvl="2" indent="-285750">
              <a:spcAft>
                <a:spcPts val="600"/>
              </a:spcAft>
              <a:buFont typeface="Arial" panose="020B0604020202020204" pitchFamily="34" charset="0"/>
              <a:buChar char="›"/>
              <a:defRPr/>
            </a:pPr>
            <a:r>
              <a:rPr lang="en-US" dirty="0">
                <a:solidFill>
                  <a:schemeClr val="tx2"/>
                </a:solidFill>
              </a:rPr>
              <a:t>another cadet or JCR;</a:t>
            </a:r>
            <a:endParaRPr lang="en-CA" dirty="0">
              <a:solidFill>
                <a:schemeClr val="tx2"/>
              </a:solidFill>
            </a:endParaRPr>
          </a:p>
          <a:p>
            <a:pPr marL="742950" lvl="2" indent="-285750">
              <a:spcAft>
                <a:spcPts val="600"/>
              </a:spcAft>
              <a:buFont typeface="Arial" panose="020B0604020202020204" pitchFamily="34" charset="0"/>
              <a:buChar char="›"/>
              <a:defRPr/>
            </a:pPr>
            <a:r>
              <a:rPr lang="en-US" dirty="0">
                <a:solidFill>
                  <a:schemeClr val="tx2"/>
                </a:solidFill>
              </a:rPr>
              <a:t>corps/squadron/patrol staff.</a:t>
            </a:r>
            <a:endParaRPr lang="en-CA" dirty="0">
              <a:solidFill>
                <a:schemeClr val="tx2"/>
              </a:solidFill>
            </a:endParaRPr>
          </a:p>
        </p:txBody>
      </p:sp>
      <p:sp>
        <p:nvSpPr>
          <p:cNvPr id="9" name="TextBox 8">
            <a:extLst>
              <a:ext uri="{FF2B5EF4-FFF2-40B4-BE49-F238E27FC236}">
                <a16:creationId xmlns:a16="http://schemas.microsoft.com/office/drawing/2014/main" id="{3D85EA49-8B89-4B80-87EA-DF549839AD90}"/>
              </a:ext>
            </a:extLst>
          </p:cNvPr>
          <p:cNvSpPr txBox="1"/>
          <p:nvPr/>
        </p:nvSpPr>
        <p:spPr>
          <a:xfrm>
            <a:off x="4114800" y="6400800"/>
            <a:ext cx="9144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9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937774257"/>
      </p:ext>
    </p:extLst>
  </p:cSld>
  <p:clrMapOvr>
    <a:masterClrMapping/>
  </p:clrMapOvr>
</p:sld>
</file>

<file path=ppt/theme/theme1.xml><?xml version="1.0" encoding="utf-8"?>
<a:theme xmlns:a="http://schemas.openxmlformats.org/drawingml/2006/main" name="1_Theme1">
  <a:themeElements>
    <a:clrScheme name="Custom 2">
      <a:dk1>
        <a:srgbClr val="6E0000"/>
      </a:dk1>
      <a:lt1>
        <a:srgbClr val="FFFFFF"/>
      </a:lt1>
      <a:dk2>
        <a:srgbClr val="000000"/>
      </a:dk2>
      <a:lt2>
        <a:srgbClr val="CDCDCD"/>
      </a:lt2>
      <a:accent1>
        <a:srgbClr val="7F7F7F"/>
      </a:accent1>
      <a:accent2>
        <a:srgbClr val="FF0000"/>
      </a:accent2>
      <a:accent3>
        <a:srgbClr val="FFFFFF"/>
      </a:accent3>
      <a:accent4>
        <a:srgbClr val="5D0000"/>
      </a:accent4>
      <a:accent5>
        <a:srgbClr val="FFAAAA"/>
      </a:accent5>
      <a:accent6>
        <a:srgbClr val="630000"/>
      </a:accent6>
      <a:hlink>
        <a:srgbClr val="555555"/>
      </a:hlink>
      <a:folHlink>
        <a:srgbClr val="CDCDCD"/>
      </a:folHlink>
    </a:clrScheme>
    <a:fontScheme name="Red Cross / Croix-Rou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6E0000"/>
        </a:dk1>
        <a:lt1>
          <a:srgbClr val="FFFFFF"/>
        </a:lt1>
        <a:dk2>
          <a:srgbClr val="000000"/>
        </a:dk2>
        <a:lt2>
          <a:srgbClr val="9A9A9A"/>
        </a:lt2>
        <a:accent1>
          <a:srgbClr val="FF0000"/>
        </a:accent1>
        <a:accent2>
          <a:srgbClr val="6E0000"/>
        </a:accent2>
        <a:accent3>
          <a:srgbClr val="FFFFFF"/>
        </a:accent3>
        <a:accent4>
          <a:srgbClr val="5D0000"/>
        </a:accent4>
        <a:accent5>
          <a:srgbClr val="FFAAAA"/>
        </a:accent5>
        <a:accent6>
          <a:srgbClr val="630000"/>
        </a:accent6>
        <a:hlink>
          <a:srgbClr val="555555"/>
        </a:hlink>
        <a:folHlink>
          <a:srgbClr val="CDCD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E22FDDE212D24CB4B6FC912E3B62DB" ma:contentTypeVersion="1" ma:contentTypeDescription="Create a new document." ma:contentTypeScope="" ma:versionID="c276ca728b3d83fdab896eb997e1aa8c">
  <xsd:schema xmlns:xsd="http://www.w3.org/2001/XMLSchema" xmlns:xs="http://www.w3.org/2001/XMLSchema" xmlns:p="http://schemas.microsoft.com/office/2006/metadata/properties" xmlns:ns2="0730fcd2-685a-4303-9abd-50890384b8c6" targetNamespace="http://schemas.microsoft.com/office/2006/metadata/properties" ma:root="true" ma:fieldsID="1f1b49f5d009aca0c512696ccaf70487" ns2:_="">
    <xsd:import namespace="0730fcd2-685a-4303-9abd-50890384b8c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0fcd2-685a-4303-9abd-50890384b8c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F9C4C2-EF15-446B-8078-6F5217930436}"/>
</file>

<file path=customXml/itemProps2.xml><?xml version="1.0" encoding="utf-8"?>
<ds:datastoreItem xmlns:ds="http://schemas.openxmlformats.org/officeDocument/2006/customXml" ds:itemID="{2E709212-C8AA-4BE6-994B-B760D48E4B34}"/>
</file>

<file path=customXml/itemProps3.xml><?xml version="1.0" encoding="utf-8"?>
<ds:datastoreItem xmlns:ds="http://schemas.openxmlformats.org/officeDocument/2006/customXml" ds:itemID="{1255092A-39DA-4DA1-A7C9-02F8FD3BA8F8}"/>
</file>

<file path=docProps/app.xml><?xml version="1.0" encoding="utf-8"?>
<Properties xmlns="http://schemas.openxmlformats.org/officeDocument/2006/extended-properties" xmlns:vt="http://schemas.openxmlformats.org/officeDocument/2006/docPropsVTypes">
  <Template/>
  <TotalTime>79212</TotalTime>
  <Words>1320</Words>
  <Application>Microsoft Office PowerPoint</Application>
  <PresentationFormat>On-screen Show (4:3)</PresentationFormat>
  <Paragraphs>168</Paragraphs>
  <Slides>19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Times New Roman</vt:lpstr>
      <vt:lpstr>Wingdings</vt:lpstr>
      <vt:lpstr>1_Theme1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vt:lpstr>
      <vt:lpstr>STEP 1: LOOK</vt:lpstr>
      <vt:lpstr>STEP 2: LISTEN</vt:lpstr>
      <vt:lpstr>STEP 3: LINK</vt:lpstr>
      <vt:lpstr>STEP 4: LIVE</vt:lpstr>
      <vt:lpstr>PowerPoint Presentation</vt:lpstr>
      <vt:lpstr>PowerPoint Presentation</vt:lpstr>
      <vt:lpstr>PowerPoint Presentation</vt:lpstr>
    </vt:vector>
  </TitlesOfParts>
  <Company>Eldorado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CROSS PRESENTATION</dc:title>
  <dc:creator>Carol Laprise</dc:creator>
  <dc:description>514-871-2000</dc:description>
  <cp:lastModifiedBy>Michelle Soo</cp:lastModifiedBy>
  <cp:revision>1550</cp:revision>
  <cp:lastPrinted>2019-02-04T21:20:22Z</cp:lastPrinted>
  <dcterms:created xsi:type="dcterms:W3CDTF">2016-05-10T22:41:07Z</dcterms:created>
  <dcterms:modified xsi:type="dcterms:W3CDTF">2020-03-23T23:53:34Z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0x0101000CE22FDDE212D24CB4B6FC912E3B62DB</vt:lpwstr>
  </property>
  <property fmtid="{D5CDD505-2E9C-101B-9397-08002B2CF9AE}" pid="3" name="CRCZones">
    <vt:lpwstr>5;#National Office|d48be9f3-9f34-4f7b-b853-9862bba2e26e</vt:lpwstr>
  </property>
  <property fmtid="{D5CDD505-2E9C-101B-9397-08002B2CF9AE}" pid="4" name="CRCDepartment">
    <vt:lpwstr>2;#RespectED|79479b8c-2a3b-407f-9c0d-dc77287c1e38</vt:lpwstr>
  </property>
  <property fmtid="{D5CDD505-2E9C-101B-9397-08002B2CF9AE}" pid="5" name="CRCAudience">
    <vt:lpwstr>8;#Both|3153a5a6-96f7-4148-9255-9c624294cc78</vt:lpwstr>
  </property>
  <property fmtid="{D5CDD505-2E9C-101B-9397-08002B2CF9AE}" pid="6" name="CRCLanguage">
    <vt:lpwstr>1;#English|a17ee977-8910-4c08-8ff4-eae0e298e3dc</vt:lpwstr>
  </property>
  <property fmtid="{D5CDD505-2E9C-101B-9397-08002B2CF9AE}" pid="7" name="l24166e8b943485c8c87221098ccde6e">
    <vt:lpwstr>English|a17ee977-8910-4c08-8ff4-eae0e298e3dc</vt:lpwstr>
  </property>
  <property fmtid="{D5CDD505-2E9C-101B-9397-08002B2CF9AE}" pid="8" name="h0ed29caf7104b0e8743c3237b98422a">
    <vt:lpwstr>RespectED|79479b8c-2a3b-407f-9c0d-dc77287c1e38</vt:lpwstr>
  </property>
  <property fmtid="{D5CDD505-2E9C-101B-9397-08002B2CF9AE}" pid="9" name="db371f4581054f2a932f44a9e11937eb">
    <vt:lpwstr>National Office|d48be9f3-9f34-4f7b-b853-9862bba2e26e</vt:lpwstr>
  </property>
  <property fmtid="{D5CDD505-2E9C-101B-9397-08002B2CF9AE}" pid="10" name="TaxCatchAll">
    <vt:lpwstr>8;#;#5;#;#2;#;#1;#</vt:lpwstr>
  </property>
  <property fmtid="{D5CDD505-2E9C-101B-9397-08002B2CF9AE}" pid="11" name="o2b43f0141a24aa4b76526d54ed085f7">
    <vt:lpwstr>Both|3153a5a6-96f7-4148-9255-9c624294cc78</vt:lpwstr>
  </property>
</Properties>
</file>