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3"/>
  </p:notesMasterIdLst>
  <p:handoutMasterIdLst>
    <p:handoutMasterId r:id="rId14"/>
  </p:handoutMasterIdLst>
  <p:sldIdLst>
    <p:sldId id="2260" r:id="rId2"/>
    <p:sldId id="2261" r:id="rId3"/>
    <p:sldId id="2264" r:id="rId4"/>
    <p:sldId id="2265" r:id="rId5"/>
    <p:sldId id="2266" r:id="rId6"/>
    <p:sldId id="2267" r:id="rId7"/>
    <p:sldId id="2268" r:id="rId8"/>
    <p:sldId id="2269" r:id="rId9"/>
    <p:sldId id="2270" r:id="rId10"/>
    <p:sldId id="2271" r:id="rId11"/>
    <p:sldId id="2272" r:id="rId12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60"/>
            <p14:sldId id="2261"/>
            <p14:sldId id="2264"/>
            <p14:sldId id="2265"/>
            <p14:sldId id="2266"/>
            <p14:sldId id="2267"/>
            <p14:sldId id="2268"/>
            <p14:sldId id="2269"/>
            <p14:sldId id="2270"/>
            <p14:sldId id="2271"/>
            <p14:sldId id="2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184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3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4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7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9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6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Bullying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57914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781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9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Four types of bullying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3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529D2-48CC-4D02-8BD7-741A043F00BE}"/>
              </a:ext>
            </a:extLst>
          </p:cNvPr>
          <p:cNvSpPr txBox="1"/>
          <p:nvPr/>
        </p:nvSpPr>
        <p:spPr>
          <a:xfrm>
            <a:off x="457200" y="1600200"/>
            <a:ext cx="8229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“Verbal bullying” is using words to hurt another person; for example, name-calling, insults, threats, and hurtful teasing.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“Physical bullying” is hurting someone in a physical way; for example, hitting, kicking, slapping, pushing, punching, shoving, threatening someone, or breaking someone’s belongings. This can also be considered physical assault, and it is against the law.</a:t>
            </a:r>
          </a:p>
        </p:txBody>
      </p:sp>
    </p:spTree>
    <p:extLst>
      <p:ext uri="{BB962C8B-B14F-4D97-AF65-F5344CB8AC3E}">
        <p14:creationId xmlns:p14="http://schemas.microsoft.com/office/powerpoint/2010/main" val="410146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Four types of bullying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3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529D2-48CC-4D02-8BD7-741A043F00BE}"/>
              </a:ext>
            </a:extLst>
          </p:cNvPr>
          <p:cNvSpPr txBox="1"/>
          <p:nvPr/>
        </p:nvSpPr>
        <p:spPr>
          <a:xfrm>
            <a:off x="457200" y="1600200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“Social bullying” is hurting someone’s relationships. This could include ignoring, isolating, excluding, spreading rumours, trash-talking, or breaking up friendships on purpose.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“Cyberbullying” is using social media, texting, and email to hurt someone; for example, posting an embarrassing video, or posting photos with really mean hashtags.</a:t>
            </a:r>
          </a:p>
        </p:txBody>
      </p:sp>
    </p:spTree>
    <p:extLst>
      <p:ext uri="{BB962C8B-B14F-4D97-AF65-F5344CB8AC3E}">
        <p14:creationId xmlns:p14="http://schemas.microsoft.com/office/powerpoint/2010/main" val="69725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0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121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199461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1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190756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386033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1934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CCC144-B703-47F4-98AA-FD5D128F1DB2}"/>
</file>

<file path=customXml/itemProps2.xml><?xml version="1.0" encoding="utf-8"?>
<ds:datastoreItem xmlns:ds="http://schemas.openxmlformats.org/officeDocument/2006/customXml" ds:itemID="{AC12E132-814A-4786-B4A7-8BF878317F73}"/>
</file>

<file path=customXml/itemProps3.xml><?xml version="1.0" encoding="utf-8"?>
<ds:datastoreItem xmlns:ds="http://schemas.openxmlformats.org/officeDocument/2006/customXml" ds:itemID="{19F75B3D-64A4-48D1-92EE-03E066D151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79213</TotalTime>
  <Words>859</Words>
  <Application>Microsoft Office PowerPoint</Application>
  <PresentationFormat>On-screen Show (4:3)</PresentationFormat>
  <Paragraphs>110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2020-03-23T23:55:40Z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