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diagrams/quickStyle4.xml" ContentType="application/vnd.openxmlformats-officedocument.drawingml.diagramStyle+xml"/>
  <Override PartName="/ppt/diagrams/colors4.xml" ContentType="application/vnd.openxmlformats-officedocument.drawingml.diagramCol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4.xml" ContentType="application/vnd.ms-office.drawingml.diagramDrawing+xml"/>
  <Override PartName="/ppt/diagrams/layout3.xml" ContentType="application/vnd.openxmlformats-officedocument.drawingml.diagramLayout+xml"/>
  <Override PartName="/ppt/diagrams/colors3.xml" ContentType="application/vnd.openxmlformats-officedocument.drawingml.diagramColors+xml"/>
  <Override PartName="/ppt/diagrams/drawing3.xml" ContentType="application/vnd.ms-office.drawingml.diagramDrawing+xml"/>
  <Override PartName="/ppt/diagrams/colors1.xml" ContentType="application/vnd.openxmlformats-officedocument.drawingml.diagramColors+xml"/>
  <Override PartName="/ppt/diagrams/drawing2.xml" ContentType="application/vnd.ms-office.drawingml.diagramDrawing+xml"/>
  <Override PartName="/ppt/diagrams/quickStyle3.xml" ContentType="application/vnd.openxmlformats-officedocument.drawingml.diagramStyle+xml"/>
  <Override PartName="/ppt/diagrams/layout4.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3838" r:id="rId1"/>
  </p:sldMasterIdLst>
  <p:notesMasterIdLst>
    <p:notesMasterId r:id="rId15"/>
  </p:notesMasterIdLst>
  <p:handoutMasterIdLst>
    <p:handoutMasterId r:id="rId16"/>
  </p:handoutMasterIdLst>
  <p:sldIdLst>
    <p:sldId id="2247" r:id="rId2"/>
    <p:sldId id="2248" r:id="rId3"/>
    <p:sldId id="2249" r:id="rId4"/>
    <p:sldId id="2250" r:id="rId5"/>
    <p:sldId id="2251" r:id="rId6"/>
    <p:sldId id="2252" r:id="rId7"/>
    <p:sldId id="2253" r:id="rId8"/>
    <p:sldId id="2254" r:id="rId9"/>
    <p:sldId id="2255" r:id="rId10"/>
    <p:sldId id="2256" r:id="rId11"/>
    <p:sldId id="2257" r:id="rId12"/>
    <p:sldId id="2258" r:id="rId13"/>
    <p:sldId id="2259" r:id="rId14"/>
  </p:sldIdLst>
  <p:sldSz cx="9144000" cy="6858000" type="screen4x3"/>
  <p:notesSz cx="7010400" cy="9296400"/>
  <p:defaultTextStyle>
    <a:defPPr>
      <a:defRPr lang="en-CA"/>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extLst>
    <p:ext uri="{521415D9-36F7-43E2-AB2F-B90AF26B5E84}">
      <p14:sectionLst xmlns:p14="http://schemas.microsoft.com/office/powerpoint/2010/main">
        <p14:section name="Default Section" id="{C95DBD2C-9CAB-44C8-9716-52D1F3D21AEF}">
          <p14:sldIdLst>
            <p14:sldId id="2247"/>
            <p14:sldId id="2248"/>
            <p14:sldId id="2249"/>
            <p14:sldId id="2250"/>
            <p14:sldId id="2251"/>
            <p14:sldId id="2252"/>
            <p14:sldId id="2253"/>
            <p14:sldId id="2254"/>
            <p14:sldId id="2255"/>
            <p14:sldId id="2256"/>
            <p14:sldId id="2257"/>
            <p14:sldId id="2258"/>
            <p14:sldId id="2259"/>
          </p14:sldIdLst>
        </p14:section>
      </p14:sectionLst>
    </p:ext>
    <p:ext uri="{EFAFB233-063F-42B5-8137-9DF3F51BA10A}">
      <p15:sldGuideLst xmlns:p15="http://schemas.microsoft.com/office/powerpoint/2012/main">
        <p15:guide id="1" orient="horz" pos="288" userDrawn="1">
          <p15:clr>
            <a:srgbClr val="A4A3A4"/>
          </p15:clr>
        </p15:guide>
        <p15:guide id="2" orient="horz" pos="3168">
          <p15:clr>
            <a:srgbClr val="A4A3A4"/>
          </p15:clr>
        </p15:guide>
        <p15:guide id="3" orient="horz" pos="3518">
          <p15:clr>
            <a:srgbClr val="A4A3A4"/>
          </p15:clr>
        </p15:guide>
        <p15:guide id="4" pos="288" userDrawn="1">
          <p15:clr>
            <a:srgbClr val="A4A3A4"/>
          </p15:clr>
        </p15:guide>
        <p15:guide id="5" orient="horz" pos="792" userDrawn="1">
          <p15:clr>
            <a:srgbClr val="A4A3A4"/>
          </p15:clr>
        </p15:guide>
        <p15:guide id="6" pos="43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mara Wee" initials="TW" lastIdx="21" clrIdx="0"/>
  <p:cmAuthor id="1" name="Lisa Evanoff" initials="LE" lastIdx="11" clrIdx="1"/>
  <p:cmAuthor id="2" name="user" initials="u" lastIdx="1" clrIdx="2"/>
  <p:cmAuthor id="3" name="Yvette Plante" initials="YP"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BBDDE6"/>
    <a:srgbClr val="FFE1E1"/>
    <a:srgbClr val="008000"/>
    <a:srgbClr val="47CFFF"/>
    <a:srgbClr val="FFFF99"/>
    <a:srgbClr val="BBE0E3"/>
    <a:srgbClr val="2F778A"/>
    <a:srgbClr val="FF9300"/>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187" autoAdjust="0"/>
    <p:restoredTop sz="79034" autoAdjust="0"/>
  </p:normalViewPr>
  <p:slideViewPr>
    <p:cSldViewPr>
      <p:cViewPr varScale="1">
        <p:scale>
          <a:sx n="86" d="100"/>
          <a:sy n="86" d="100"/>
        </p:scale>
        <p:origin x="1854" y="96"/>
      </p:cViewPr>
      <p:guideLst>
        <p:guide orient="horz" pos="288"/>
        <p:guide orient="horz" pos="3168"/>
        <p:guide orient="horz" pos="3518"/>
        <p:guide pos="288"/>
        <p:guide orient="horz" pos="792"/>
        <p:guide pos="432"/>
      </p:guideLst>
    </p:cSldViewPr>
  </p:slideViewPr>
  <p:notesTextViewPr>
    <p:cViewPr>
      <p:scale>
        <a:sx n="100" d="100"/>
        <a:sy n="100" d="100"/>
      </p:scale>
      <p:origin x="0" y="0"/>
    </p:cViewPr>
  </p:notesTextViewPr>
  <p:sorterViewPr>
    <p:cViewPr>
      <p:scale>
        <a:sx n="66" d="100"/>
        <a:sy n="66" d="100"/>
      </p:scale>
      <p:origin x="0" y="0"/>
    </p:cViewPr>
  </p:sorterViewPr>
  <p:gridSpacing cx="114300" cy="1143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AA6793-58E2-477C-8F9F-6B079CA7FD8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CA"/>
        </a:p>
      </dgm:t>
    </dgm:pt>
    <dgm:pt modelId="{95A27B61-DF33-41BB-A5FE-70CBA5E917A0}">
      <dgm:prSet phldrT="[Text]" custT="1"/>
      <dgm:spPr>
        <a:solidFill>
          <a:schemeClr val="bg2"/>
        </a:solidFill>
      </dgm:spPr>
      <dgm:t>
        <a:bodyPr/>
        <a:lstStyle/>
        <a:p>
          <a:r>
            <a:rPr lang="en-US" sz="2200" b="0" dirty="0">
              <a:solidFill>
                <a:schemeClr val="tx2"/>
              </a:solidFill>
            </a:rPr>
            <a:t>Sad</a:t>
          </a:r>
          <a:endParaRPr lang="en-CA" sz="2200" b="0" dirty="0">
            <a:solidFill>
              <a:schemeClr val="tx2"/>
            </a:solidFill>
          </a:endParaRPr>
        </a:p>
      </dgm:t>
    </dgm:pt>
    <dgm:pt modelId="{D3508647-6DDF-430B-8260-70906A03260C}" type="parTrans" cxnId="{1B2D2867-37BC-4387-92BC-15C1B9CE1F97}">
      <dgm:prSet/>
      <dgm:spPr/>
      <dgm:t>
        <a:bodyPr/>
        <a:lstStyle/>
        <a:p>
          <a:endParaRPr lang="en-CA"/>
        </a:p>
      </dgm:t>
    </dgm:pt>
    <dgm:pt modelId="{FB4DFA1F-9383-4ACB-BDBD-029C7907DA4C}" type="sibTrans" cxnId="{1B2D2867-37BC-4387-92BC-15C1B9CE1F97}">
      <dgm:prSet/>
      <dgm:spPr/>
      <dgm:t>
        <a:bodyPr/>
        <a:lstStyle/>
        <a:p>
          <a:endParaRPr lang="en-CA"/>
        </a:p>
      </dgm:t>
    </dgm:pt>
    <dgm:pt modelId="{DD327EAB-15FC-43BA-9A58-BC85B010F61C}">
      <dgm:prSet phldrT="[Text]" custT="1"/>
      <dgm:spPr>
        <a:solidFill>
          <a:schemeClr val="bg2"/>
        </a:solidFill>
      </dgm:spPr>
      <dgm:t>
        <a:bodyPr/>
        <a:lstStyle/>
        <a:p>
          <a:r>
            <a:rPr lang="en-US" sz="2200" b="0" dirty="0">
              <a:solidFill>
                <a:schemeClr val="tx2"/>
              </a:solidFill>
            </a:rPr>
            <a:t>Angry</a:t>
          </a:r>
          <a:endParaRPr lang="en-CA" sz="2200" b="0" dirty="0">
            <a:solidFill>
              <a:schemeClr val="tx2"/>
            </a:solidFill>
          </a:endParaRPr>
        </a:p>
      </dgm:t>
    </dgm:pt>
    <dgm:pt modelId="{EEBD9CD8-2ADB-4BF6-A36B-34EF3AE231DD}" type="parTrans" cxnId="{5D8D43B4-A973-42F7-A45C-FE1A90F306E9}">
      <dgm:prSet/>
      <dgm:spPr/>
      <dgm:t>
        <a:bodyPr/>
        <a:lstStyle/>
        <a:p>
          <a:endParaRPr lang="en-CA"/>
        </a:p>
      </dgm:t>
    </dgm:pt>
    <dgm:pt modelId="{31031ACC-4C24-4D48-AF30-15CE978DDC53}" type="sibTrans" cxnId="{5D8D43B4-A973-42F7-A45C-FE1A90F306E9}">
      <dgm:prSet/>
      <dgm:spPr/>
      <dgm:t>
        <a:bodyPr/>
        <a:lstStyle/>
        <a:p>
          <a:endParaRPr lang="en-CA"/>
        </a:p>
      </dgm:t>
    </dgm:pt>
    <dgm:pt modelId="{13437CE0-63A6-4F18-8D4B-F5D242B1EE7B}">
      <dgm:prSet phldrT="[Text]" custT="1"/>
      <dgm:spPr>
        <a:solidFill>
          <a:schemeClr val="bg2"/>
        </a:solidFill>
      </dgm:spPr>
      <dgm:t>
        <a:bodyPr/>
        <a:lstStyle/>
        <a:p>
          <a:r>
            <a:rPr lang="en-US" sz="2200" b="0" dirty="0">
              <a:solidFill>
                <a:schemeClr val="tx2"/>
              </a:solidFill>
            </a:rPr>
            <a:t>Taking big risks</a:t>
          </a:r>
          <a:endParaRPr lang="en-CA" sz="2200" b="0" dirty="0">
            <a:solidFill>
              <a:schemeClr val="tx2"/>
            </a:solidFill>
          </a:endParaRPr>
        </a:p>
      </dgm:t>
    </dgm:pt>
    <dgm:pt modelId="{13863DBF-41B3-4D37-912B-9EACF0C49501}" type="parTrans" cxnId="{DD203E94-664A-4BB4-9F55-1C7249649235}">
      <dgm:prSet/>
      <dgm:spPr/>
      <dgm:t>
        <a:bodyPr/>
        <a:lstStyle/>
        <a:p>
          <a:endParaRPr lang="en-CA"/>
        </a:p>
      </dgm:t>
    </dgm:pt>
    <dgm:pt modelId="{3E7E4C66-7B0E-419B-AB3F-A11A1F82222C}" type="sibTrans" cxnId="{DD203E94-664A-4BB4-9F55-1C7249649235}">
      <dgm:prSet/>
      <dgm:spPr/>
      <dgm:t>
        <a:bodyPr/>
        <a:lstStyle/>
        <a:p>
          <a:endParaRPr lang="en-CA"/>
        </a:p>
      </dgm:t>
    </dgm:pt>
    <dgm:pt modelId="{ABF36597-4609-4D35-BA24-A27AB378310C}">
      <dgm:prSet phldrT="[Text]" custT="1"/>
      <dgm:spPr>
        <a:solidFill>
          <a:schemeClr val="bg2"/>
        </a:solidFill>
      </dgm:spPr>
      <dgm:t>
        <a:bodyPr/>
        <a:lstStyle/>
        <a:p>
          <a:r>
            <a:rPr lang="en-US" sz="2200" b="0" dirty="0">
              <a:solidFill>
                <a:schemeClr val="tx2"/>
              </a:solidFill>
            </a:rPr>
            <a:t>Hurting themselves or others </a:t>
          </a:r>
          <a:endParaRPr lang="en-CA" sz="2200" b="0" dirty="0">
            <a:solidFill>
              <a:schemeClr val="tx2"/>
            </a:solidFill>
          </a:endParaRPr>
        </a:p>
      </dgm:t>
    </dgm:pt>
    <dgm:pt modelId="{4C8E6824-0F92-4BD1-99CA-231DD1FB0FEF}" type="parTrans" cxnId="{F20E0193-EF80-442C-81E7-051EB6662665}">
      <dgm:prSet/>
      <dgm:spPr/>
      <dgm:t>
        <a:bodyPr/>
        <a:lstStyle/>
        <a:p>
          <a:endParaRPr lang="en-CA"/>
        </a:p>
      </dgm:t>
    </dgm:pt>
    <dgm:pt modelId="{24ECA9E6-19EA-426E-88FA-AD4E6BEC8383}" type="sibTrans" cxnId="{F20E0193-EF80-442C-81E7-051EB6662665}">
      <dgm:prSet/>
      <dgm:spPr/>
      <dgm:t>
        <a:bodyPr/>
        <a:lstStyle/>
        <a:p>
          <a:endParaRPr lang="en-CA"/>
        </a:p>
      </dgm:t>
    </dgm:pt>
    <dgm:pt modelId="{0B2D07EC-A186-42A5-BB83-7BBC06809B14}">
      <dgm:prSet phldrT="[Text]" custT="1"/>
      <dgm:spPr>
        <a:solidFill>
          <a:schemeClr val="bg2"/>
        </a:solidFill>
      </dgm:spPr>
      <dgm:t>
        <a:bodyPr/>
        <a:lstStyle/>
        <a:p>
          <a:r>
            <a:rPr lang="en-US" sz="2200" b="0" dirty="0">
              <a:solidFill>
                <a:schemeClr val="tx2"/>
              </a:solidFill>
            </a:rPr>
            <a:t>Using drugs and alcohol </a:t>
          </a:r>
          <a:endParaRPr lang="en-CA" sz="2200" b="0" dirty="0">
            <a:solidFill>
              <a:schemeClr val="tx2"/>
            </a:solidFill>
          </a:endParaRPr>
        </a:p>
      </dgm:t>
    </dgm:pt>
    <dgm:pt modelId="{06AAAA47-D5AE-4404-9F1A-52007FE371E5}" type="parTrans" cxnId="{67171DCC-F836-44A9-BD6F-4B60350A213E}">
      <dgm:prSet/>
      <dgm:spPr/>
      <dgm:t>
        <a:bodyPr/>
        <a:lstStyle/>
        <a:p>
          <a:endParaRPr lang="en-CA"/>
        </a:p>
      </dgm:t>
    </dgm:pt>
    <dgm:pt modelId="{E657C8AB-F9DA-43C7-8E9A-579FEB73D3D2}" type="sibTrans" cxnId="{67171DCC-F836-44A9-BD6F-4B60350A213E}">
      <dgm:prSet/>
      <dgm:spPr/>
      <dgm:t>
        <a:bodyPr/>
        <a:lstStyle/>
        <a:p>
          <a:endParaRPr lang="en-CA"/>
        </a:p>
      </dgm:t>
    </dgm:pt>
    <dgm:pt modelId="{4EA827BA-DDC4-4DDB-BE65-338B495217B7}">
      <dgm:prSet phldrT="[Text]" custT="1"/>
      <dgm:spPr>
        <a:solidFill>
          <a:schemeClr val="bg2"/>
        </a:solidFill>
      </dgm:spPr>
      <dgm:t>
        <a:bodyPr/>
        <a:lstStyle/>
        <a:p>
          <a:r>
            <a:rPr lang="en-US" sz="2200" b="0" dirty="0">
              <a:solidFill>
                <a:schemeClr val="tx2"/>
              </a:solidFill>
            </a:rPr>
            <a:t>Anxious</a:t>
          </a:r>
          <a:endParaRPr lang="en-CA" sz="2200" b="0" dirty="0">
            <a:solidFill>
              <a:schemeClr val="tx2"/>
            </a:solidFill>
          </a:endParaRPr>
        </a:p>
      </dgm:t>
    </dgm:pt>
    <dgm:pt modelId="{9F3F73FC-6436-4B7E-8B68-E8BBC0F04B43}" type="parTrans" cxnId="{15C4B54C-4A34-45E2-8DD4-653CC98E869E}">
      <dgm:prSet/>
      <dgm:spPr/>
      <dgm:t>
        <a:bodyPr/>
        <a:lstStyle/>
        <a:p>
          <a:endParaRPr lang="en-CA"/>
        </a:p>
      </dgm:t>
    </dgm:pt>
    <dgm:pt modelId="{46C13152-A484-435E-8CBA-887EB8D8F97C}" type="sibTrans" cxnId="{15C4B54C-4A34-45E2-8DD4-653CC98E869E}">
      <dgm:prSet/>
      <dgm:spPr/>
      <dgm:t>
        <a:bodyPr/>
        <a:lstStyle/>
        <a:p>
          <a:endParaRPr lang="en-CA"/>
        </a:p>
      </dgm:t>
    </dgm:pt>
    <dgm:pt modelId="{05B075A0-FBA0-42DC-9B04-28BECFEA72B4}">
      <dgm:prSet phldrT="[Text]" custT="1"/>
      <dgm:spPr>
        <a:solidFill>
          <a:schemeClr val="bg2"/>
        </a:solidFill>
      </dgm:spPr>
      <dgm:t>
        <a:bodyPr/>
        <a:lstStyle/>
        <a:p>
          <a:r>
            <a:rPr lang="en-US" sz="2200" b="0" dirty="0">
              <a:solidFill>
                <a:schemeClr val="tx2"/>
              </a:solidFill>
            </a:rPr>
            <a:t>Alone</a:t>
          </a:r>
          <a:endParaRPr lang="en-CA" sz="2200" b="0" dirty="0">
            <a:solidFill>
              <a:schemeClr val="tx2"/>
            </a:solidFill>
          </a:endParaRPr>
        </a:p>
      </dgm:t>
    </dgm:pt>
    <dgm:pt modelId="{2E5F1D3F-D7E3-4B9D-87F4-FB58621709B0}" type="parTrans" cxnId="{1487EC95-2840-40E1-B4E5-06DC113238DE}">
      <dgm:prSet/>
      <dgm:spPr/>
      <dgm:t>
        <a:bodyPr/>
        <a:lstStyle/>
        <a:p>
          <a:endParaRPr lang="en-CA"/>
        </a:p>
      </dgm:t>
    </dgm:pt>
    <dgm:pt modelId="{32F45D77-9B4E-43C0-85CA-27886AD12ED0}" type="sibTrans" cxnId="{1487EC95-2840-40E1-B4E5-06DC113238DE}">
      <dgm:prSet/>
      <dgm:spPr/>
      <dgm:t>
        <a:bodyPr/>
        <a:lstStyle/>
        <a:p>
          <a:endParaRPr lang="en-CA"/>
        </a:p>
      </dgm:t>
    </dgm:pt>
    <dgm:pt modelId="{89C93680-5E77-41F8-85FE-1EE6E6A3D4C5}" type="pres">
      <dgm:prSet presAssocID="{89AA6793-58E2-477C-8F9F-6B079CA7FD81}" presName="diagram" presStyleCnt="0">
        <dgm:presLayoutVars>
          <dgm:dir/>
          <dgm:resizeHandles val="exact"/>
        </dgm:presLayoutVars>
      </dgm:prSet>
      <dgm:spPr/>
    </dgm:pt>
    <dgm:pt modelId="{B8177799-26E0-41F1-9AC4-8CFD1D91B05A}" type="pres">
      <dgm:prSet presAssocID="{95A27B61-DF33-41BB-A5FE-70CBA5E917A0}" presName="node" presStyleLbl="node1" presStyleIdx="0" presStyleCnt="7">
        <dgm:presLayoutVars>
          <dgm:bulletEnabled val="1"/>
        </dgm:presLayoutVars>
      </dgm:prSet>
      <dgm:spPr/>
    </dgm:pt>
    <dgm:pt modelId="{1DF25417-6FE7-4D67-9165-AA1571D8FD69}" type="pres">
      <dgm:prSet presAssocID="{FB4DFA1F-9383-4ACB-BDBD-029C7907DA4C}" presName="sibTrans" presStyleCnt="0"/>
      <dgm:spPr/>
    </dgm:pt>
    <dgm:pt modelId="{D8A0B89C-401F-4248-A4C1-4190EF1FF05D}" type="pres">
      <dgm:prSet presAssocID="{4EA827BA-DDC4-4DDB-BE65-338B495217B7}" presName="node" presStyleLbl="node1" presStyleIdx="1" presStyleCnt="7">
        <dgm:presLayoutVars>
          <dgm:bulletEnabled val="1"/>
        </dgm:presLayoutVars>
      </dgm:prSet>
      <dgm:spPr/>
    </dgm:pt>
    <dgm:pt modelId="{58844F69-2577-41B4-AE1E-6E70297A709A}" type="pres">
      <dgm:prSet presAssocID="{46C13152-A484-435E-8CBA-887EB8D8F97C}" presName="sibTrans" presStyleCnt="0"/>
      <dgm:spPr/>
    </dgm:pt>
    <dgm:pt modelId="{64AE635C-139F-4578-B153-C05830460A26}" type="pres">
      <dgm:prSet presAssocID="{DD327EAB-15FC-43BA-9A58-BC85B010F61C}" presName="node" presStyleLbl="node1" presStyleIdx="2" presStyleCnt="7">
        <dgm:presLayoutVars>
          <dgm:bulletEnabled val="1"/>
        </dgm:presLayoutVars>
      </dgm:prSet>
      <dgm:spPr/>
    </dgm:pt>
    <dgm:pt modelId="{31395392-679E-449F-B0E0-E4DA9D10252D}" type="pres">
      <dgm:prSet presAssocID="{31031ACC-4C24-4D48-AF30-15CE978DDC53}" presName="sibTrans" presStyleCnt="0"/>
      <dgm:spPr/>
    </dgm:pt>
    <dgm:pt modelId="{70442005-8569-483B-9A4E-294EBFB33D1B}" type="pres">
      <dgm:prSet presAssocID="{05B075A0-FBA0-42DC-9B04-28BECFEA72B4}" presName="node" presStyleLbl="node1" presStyleIdx="3" presStyleCnt="7">
        <dgm:presLayoutVars>
          <dgm:bulletEnabled val="1"/>
        </dgm:presLayoutVars>
      </dgm:prSet>
      <dgm:spPr/>
    </dgm:pt>
    <dgm:pt modelId="{6D184483-C7D9-4A56-923E-490B86517301}" type="pres">
      <dgm:prSet presAssocID="{32F45D77-9B4E-43C0-85CA-27886AD12ED0}" presName="sibTrans" presStyleCnt="0"/>
      <dgm:spPr/>
    </dgm:pt>
    <dgm:pt modelId="{41059BE9-4B24-453B-9199-FE0B9FAADA13}" type="pres">
      <dgm:prSet presAssocID="{13437CE0-63A6-4F18-8D4B-F5D242B1EE7B}" presName="node" presStyleLbl="node1" presStyleIdx="4" presStyleCnt="7">
        <dgm:presLayoutVars>
          <dgm:bulletEnabled val="1"/>
        </dgm:presLayoutVars>
      </dgm:prSet>
      <dgm:spPr/>
    </dgm:pt>
    <dgm:pt modelId="{06D59DF6-6A29-4CC1-8286-D1BF4BB825BB}" type="pres">
      <dgm:prSet presAssocID="{3E7E4C66-7B0E-419B-AB3F-A11A1F82222C}" presName="sibTrans" presStyleCnt="0"/>
      <dgm:spPr/>
    </dgm:pt>
    <dgm:pt modelId="{6C4D10BB-ED5D-426A-9C4D-A2D87D8D74FD}" type="pres">
      <dgm:prSet presAssocID="{ABF36597-4609-4D35-BA24-A27AB378310C}" presName="node" presStyleLbl="node1" presStyleIdx="5" presStyleCnt="7">
        <dgm:presLayoutVars>
          <dgm:bulletEnabled val="1"/>
        </dgm:presLayoutVars>
      </dgm:prSet>
      <dgm:spPr/>
    </dgm:pt>
    <dgm:pt modelId="{42B6570C-361E-49A0-BCF7-FBCC8BF27354}" type="pres">
      <dgm:prSet presAssocID="{24ECA9E6-19EA-426E-88FA-AD4E6BEC8383}" presName="sibTrans" presStyleCnt="0"/>
      <dgm:spPr/>
    </dgm:pt>
    <dgm:pt modelId="{1F7ED37B-3518-407C-B000-67D441D7979F}" type="pres">
      <dgm:prSet presAssocID="{0B2D07EC-A186-42A5-BB83-7BBC06809B14}" presName="node" presStyleLbl="node1" presStyleIdx="6" presStyleCnt="7">
        <dgm:presLayoutVars>
          <dgm:bulletEnabled val="1"/>
        </dgm:presLayoutVars>
      </dgm:prSet>
      <dgm:spPr/>
    </dgm:pt>
  </dgm:ptLst>
  <dgm:cxnLst>
    <dgm:cxn modelId="{57266614-87CC-4C33-88A0-E6DAAC9D9D1F}" type="presOf" srcId="{DD327EAB-15FC-43BA-9A58-BC85B010F61C}" destId="{64AE635C-139F-4578-B153-C05830460A26}" srcOrd="0" destOrd="0" presId="urn:microsoft.com/office/officeart/2005/8/layout/default"/>
    <dgm:cxn modelId="{EF6CE82F-2EB1-4A4A-9D84-A8C966A9915E}" type="presOf" srcId="{4EA827BA-DDC4-4DDB-BE65-338B495217B7}" destId="{D8A0B89C-401F-4248-A4C1-4190EF1FF05D}" srcOrd="0" destOrd="0" presId="urn:microsoft.com/office/officeart/2005/8/layout/default"/>
    <dgm:cxn modelId="{083A5D3F-5F4C-4EFE-9713-A31FA75EDF7C}" type="presOf" srcId="{05B075A0-FBA0-42DC-9B04-28BECFEA72B4}" destId="{70442005-8569-483B-9A4E-294EBFB33D1B}" srcOrd="0" destOrd="0" presId="urn:microsoft.com/office/officeart/2005/8/layout/default"/>
    <dgm:cxn modelId="{1B2D2867-37BC-4387-92BC-15C1B9CE1F97}" srcId="{89AA6793-58E2-477C-8F9F-6B079CA7FD81}" destId="{95A27B61-DF33-41BB-A5FE-70CBA5E917A0}" srcOrd="0" destOrd="0" parTransId="{D3508647-6DDF-430B-8260-70906A03260C}" sibTransId="{FB4DFA1F-9383-4ACB-BDBD-029C7907DA4C}"/>
    <dgm:cxn modelId="{15C4B54C-4A34-45E2-8DD4-653CC98E869E}" srcId="{89AA6793-58E2-477C-8F9F-6B079CA7FD81}" destId="{4EA827BA-DDC4-4DDB-BE65-338B495217B7}" srcOrd="1" destOrd="0" parTransId="{9F3F73FC-6436-4B7E-8B68-E8BBC0F04B43}" sibTransId="{46C13152-A484-435E-8CBA-887EB8D8F97C}"/>
    <dgm:cxn modelId="{F20E0193-EF80-442C-81E7-051EB6662665}" srcId="{89AA6793-58E2-477C-8F9F-6B079CA7FD81}" destId="{ABF36597-4609-4D35-BA24-A27AB378310C}" srcOrd="5" destOrd="0" parTransId="{4C8E6824-0F92-4BD1-99CA-231DD1FB0FEF}" sibTransId="{24ECA9E6-19EA-426E-88FA-AD4E6BEC8383}"/>
    <dgm:cxn modelId="{DD203E94-664A-4BB4-9F55-1C7249649235}" srcId="{89AA6793-58E2-477C-8F9F-6B079CA7FD81}" destId="{13437CE0-63A6-4F18-8D4B-F5D242B1EE7B}" srcOrd="4" destOrd="0" parTransId="{13863DBF-41B3-4D37-912B-9EACF0C49501}" sibTransId="{3E7E4C66-7B0E-419B-AB3F-A11A1F82222C}"/>
    <dgm:cxn modelId="{1487EC95-2840-40E1-B4E5-06DC113238DE}" srcId="{89AA6793-58E2-477C-8F9F-6B079CA7FD81}" destId="{05B075A0-FBA0-42DC-9B04-28BECFEA72B4}" srcOrd="3" destOrd="0" parTransId="{2E5F1D3F-D7E3-4B9D-87F4-FB58621709B0}" sibTransId="{32F45D77-9B4E-43C0-85CA-27886AD12ED0}"/>
    <dgm:cxn modelId="{5D8D43B4-A973-42F7-A45C-FE1A90F306E9}" srcId="{89AA6793-58E2-477C-8F9F-6B079CA7FD81}" destId="{DD327EAB-15FC-43BA-9A58-BC85B010F61C}" srcOrd="2" destOrd="0" parTransId="{EEBD9CD8-2ADB-4BF6-A36B-34EF3AE231DD}" sibTransId="{31031ACC-4C24-4D48-AF30-15CE978DDC53}"/>
    <dgm:cxn modelId="{417BDFC6-0F08-4E30-8F24-6D13E0AD6820}" type="presOf" srcId="{0B2D07EC-A186-42A5-BB83-7BBC06809B14}" destId="{1F7ED37B-3518-407C-B000-67D441D7979F}" srcOrd="0" destOrd="0" presId="urn:microsoft.com/office/officeart/2005/8/layout/default"/>
    <dgm:cxn modelId="{67171DCC-F836-44A9-BD6F-4B60350A213E}" srcId="{89AA6793-58E2-477C-8F9F-6B079CA7FD81}" destId="{0B2D07EC-A186-42A5-BB83-7BBC06809B14}" srcOrd="6" destOrd="0" parTransId="{06AAAA47-D5AE-4404-9F1A-52007FE371E5}" sibTransId="{E657C8AB-F9DA-43C7-8E9A-579FEB73D3D2}"/>
    <dgm:cxn modelId="{FAB6C5D2-E48E-4B7D-BFF5-1FE8B74B27E2}" type="presOf" srcId="{95A27B61-DF33-41BB-A5FE-70CBA5E917A0}" destId="{B8177799-26E0-41F1-9AC4-8CFD1D91B05A}" srcOrd="0" destOrd="0" presId="urn:microsoft.com/office/officeart/2005/8/layout/default"/>
    <dgm:cxn modelId="{75FAFDE1-CEE9-443A-97F2-AEF3DF2D9EDE}" type="presOf" srcId="{13437CE0-63A6-4F18-8D4B-F5D242B1EE7B}" destId="{41059BE9-4B24-453B-9199-FE0B9FAADA13}" srcOrd="0" destOrd="0" presId="urn:microsoft.com/office/officeart/2005/8/layout/default"/>
    <dgm:cxn modelId="{9DC0FAE7-E972-4E1E-B9E7-9947A9C0EA1F}" type="presOf" srcId="{ABF36597-4609-4D35-BA24-A27AB378310C}" destId="{6C4D10BB-ED5D-426A-9C4D-A2D87D8D74FD}" srcOrd="0" destOrd="0" presId="urn:microsoft.com/office/officeart/2005/8/layout/default"/>
    <dgm:cxn modelId="{EBF4D9E9-C5D3-43B5-9024-39DACCAA1707}" type="presOf" srcId="{89AA6793-58E2-477C-8F9F-6B079CA7FD81}" destId="{89C93680-5E77-41F8-85FE-1EE6E6A3D4C5}" srcOrd="0" destOrd="0" presId="urn:microsoft.com/office/officeart/2005/8/layout/default"/>
    <dgm:cxn modelId="{04BFD47B-6D03-41F5-8245-A52AE44D8092}" type="presParOf" srcId="{89C93680-5E77-41F8-85FE-1EE6E6A3D4C5}" destId="{B8177799-26E0-41F1-9AC4-8CFD1D91B05A}" srcOrd="0" destOrd="0" presId="urn:microsoft.com/office/officeart/2005/8/layout/default"/>
    <dgm:cxn modelId="{4ECC717A-5102-44FA-B217-590659AA27A8}" type="presParOf" srcId="{89C93680-5E77-41F8-85FE-1EE6E6A3D4C5}" destId="{1DF25417-6FE7-4D67-9165-AA1571D8FD69}" srcOrd="1" destOrd="0" presId="urn:microsoft.com/office/officeart/2005/8/layout/default"/>
    <dgm:cxn modelId="{95221BBA-EB80-4D59-AA06-81765A3E58D2}" type="presParOf" srcId="{89C93680-5E77-41F8-85FE-1EE6E6A3D4C5}" destId="{D8A0B89C-401F-4248-A4C1-4190EF1FF05D}" srcOrd="2" destOrd="0" presId="urn:microsoft.com/office/officeart/2005/8/layout/default"/>
    <dgm:cxn modelId="{36A6624D-5F86-4BB2-9C85-F339AD50BE71}" type="presParOf" srcId="{89C93680-5E77-41F8-85FE-1EE6E6A3D4C5}" destId="{58844F69-2577-41B4-AE1E-6E70297A709A}" srcOrd="3" destOrd="0" presId="urn:microsoft.com/office/officeart/2005/8/layout/default"/>
    <dgm:cxn modelId="{8F9A99F9-AA7E-4162-910D-6095DAF85001}" type="presParOf" srcId="{89C93680-5E77-41F8-85FE-1EE6E6A3D4C5}" destId="{64AE635C-139F-4578-B153-C05830460A26}" srcOrd="4" destOrd="0" presId="urn:microsoft.com/office/officeart/2005/8/layout/default"/>
    <dgm:cxn modelId="{F3C24672-E711-46C4-8D10-AB90EBBD2838}" type="presParOf" srcId="{89C93680-5E77-41F8-85FE-1EE6E6A3D4C5}" destId="{31395392-679E-449F-B0E0-E4DA9D10252D}" srcOrd="5" destOrd="0" presId="urn:microsoft.com/office/officeart/2005/8/layout/default"/>
    <dgm:cxn modelId="{9C02E1B0-BC10-4E60-B629-410D1D3EBFD5}" type="presParOf" srcId="{89C93680-5E77-41F8-85FE-1EE6E6A3D4C5}" destId="{70442005-8569-483B-9A4E-294EBFB33D1B}" srcOrd="6" destOrd="0" presId="urn:microsoft.com/office/officeart/2005/8/layout/default"/>
    <dgm:cxn modelId="{65FD62F3-3DF6-4547-94FC-7209E68FD1F2}" type="presParOf" srcId="{89C93680-5E77-41F8-85FE-1EE6E6A3D4C5}" destId="{6D184483-C7D9-4A56-923E-490B86517301}" srcOrd="7" destOrd="0" presId="urn:microsoft.com/office/officeart/2005/8/layout/default"/>
    <dgm:cxn modelId="{3A00B5E8-E492-4A66-B2C6-7CDA416AF109}" type="presParOf" srcId="{89C93680-5E77-41F8-85FE-1EE6E6A3D4C5}" destId="{41059BE9-4B24-453B-9199-FE0B9FAADA13}" srcOrd="8" destOrd="0" presId="urn:microsoft.com/office/officeart/2005/8/layout/default"/>
    <dgm:cxn modelId="{B2C8F0F2-DFD2-43E9-8D24-303FA816E52A}" type="presParOf" srcId="{89C93680-5E77-41F8-85FE-1EE6E6A3D4C5}" destId="{06D59DF6-6A29-4CC1-8286-D1BF4BB825BB}" srcOrd="9" destOrd="0" presId="urn:microsoft.com/office/officeart/2005/8/layout/default"/>
    <dgm:cxn modelId="{B949694F-C6A8-4883-BE6D-DD7CC4825A7F}" type="presParOf" srcId="{89C93680-5E77-41F8-85FE-1EE6E6A3D4C5}" destId="{6C4D10BB-ED5D-426A-9C4D-A2D87D8D74FD}" srcOrd="10" destOrd="0" presId="urn:microsoft.com/office/officeart/2005/8/layout/default"/>
    <dgm:cxn modelId="{A481D067-C106-4A35-867D-1A51E08A4A0F}" type="presParOf" srcId="{89C93680-5E77-41F8-85FE-1EE6E6A3D4C5}" destId="{42B6570C-361E-49A0-BCF7-FBCC8BF27354}" srcOrd="11" destOrd="0" presId="urn:microsoft.com/office/officeart/2005/8/layout/default"/>
    <dgm:cxn modelId="{F49B7DB6-CECC-42DF-95E2-25CF3F27795F}" type="presParOf" srcId="{89C93680-5E77-41F8-85FE-1EE6E6A3D4C5}" destId="{1F7ED37B-3518-407C-B000-67D441D7979F}"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AA6793-58E2-477C-8F9F-6B079CA7FD8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CA"/>
        </a:p>
      </dgm:t>
    </dgm:pt>
    <dgm:pt modelId="{95A27B61-DF33-41BB-A5FE-70CBA5E917A0}">
      <dgm:prSet phldrT="[Text]" custT="1"/>
      <dgm:spPr>
        <a:solidFill>
          <a:schemeClr val="bg2"/>
        </a:solidFill>
      </dgm:spPr>
      <dgm:t>
        <a:bodyPr/>
        <a:lstStyle/>
        <a:p>
          <a:r>
            <a:rPr lang="en-US" sz="2200" b="0" dirty="0">
              <a:solidFill>
                <a:schemeClr val="tx2"/>
              </a:solidFill>
            </a:rPr>
            <a:t>Are you okay?</a:t>
          </a:r>
          <a:endParaRPr lang="en-CA" sz="2200" b="0" dirty="0">
            <a:solidFill>
              <a:schemeClr val="tx2"/>
            </a:solidFill>
          </a:endParaRPr>
        </a:p>
      </dgm:t>
    </dgm:pt>
    <dgm:pt modelId="{D3508647-6DDF-430B-8260-70906A03260C}" type="parTrans" cxnId="{1B2D2867-37BC-4387-92BC-15C1B9CE1F97}">
      <dgm:prSet/>
      <dgm:spPr/>
      <dgm:t>
        <a:bodyPr/>
        <a:lstStyle/>
        <a:p>
          <a:endParaRPr lang="en-CA"/>
        </a:p>
      </dgm:t>
    </dgm:pt>
    <dgm:pt modelId="{FB4DFA1F-9383-4ACB-BDBD-029C7907DA4C}" type="sibTrans" cxnId="{1B2D2867-37BC-4387-92BC-15C1B9CE1F97}">
      <dgm:prSet/>
      <dgm:spPr/>
      <dgm:t>
        <a:bodyPr/>
        <a:lstStyle/>
        <a:p>
          <a:endParaRPr lang="en-CA"/>
        </a:p>
      </dgm:t>
    </dgm:pt>
    <dgm:pt modelId="{DD327EAB-15FC-43BA-9A58-BC85B010F61C}">
      <dgm:prSet phldrT="[Text]" custT="1"/>
      <dgm:spPr>
        <a:solidFill>
          <a:schemeClr val="bg2"/>
        </a:solidFill>
      </dgm:spPr>
      <dgm:t>
        <a:bodyPr/>
        <a:lstStyle/>
        <a:p>
          <a:r>
            <a:rPr lang="en-US" sz="2200" b="0" dirty="0">
              <a:solidFill>
                <a:schemeClr val="tx2"/>
              </a:solidFill>
            </a:rPr>
            <a:t>Can I help?</a:t>
          </a:r>
          <a:endParaRPr lang="en-CA" sz="2200" b="0" dirty="0">
            <a:solidFill>
              <a:schemeClr val="tx2"/>
            </a:solidFill>
          </a:endParaRPr>
        </a:p>
      </dgm:t>
    </dgm:pt>
    <dgm:pt modelId="{EEBD9CD8-2ADB-4BF6-A36B-34EF3AE231DD}" type="parTrans" cxnId="{5D8D43B4-A973-42F7-A45C-FE1A90F306E9}">
      <dgm:prSet/>
      <dgm:spPr/>
      <dgm:t>
        <a:bodyPr/>
        <a:lstStyle/>
        <a:p>
          <a:endParaRPr lang="en-CA"/>
        </a:p>
      </dgm:t>
    </dgm:pt>
    <dgm:pt modelId="{31031ACC-4C24-4D48-AF30-15CE978DDC53}" type="sibTrans" cxnId="{5D8D43B4-A973-42F7-A45C-FE1A90F306E9}">
      <dgm:prSet/>
      <dgm:spPr/>
      <dgm:t>
        <a:bodyPr/>
        <a:lstStyle/>
        <a:p>
          <a:endParaRPr lang="en-CA"/>
        </a:p>
      </dgm:t>
    </dgm:pt>
    <dgm:pt modelId="{13437CE0-63A6-4F18-8D4B-F5D242B1EE7B}">
      <dgm:prSet phldrT="[Text]" custT="1"/>
      <dgm:spPr>
        <a:solidFill>
          <a:schemeClr val="bg2"/>
        </a:solidFill>
      </dgm:spPr>
      <dgm:t>
        <a:bodyPr/>
        <a:lstStyle/>
        <a:p>
          <a:r>
            <a:rPr lang="en-US" sz="2200" b="0" dirty="0">
              <a:solidFill>
                <a:schemeClr val="tx2"/>
              </a:solidFill>
            </a:rPr>
            <a:t>Be calm</a:t>
          </a:r>
          <a:endParaRPr lang="en-CA" sz="2200" b="0" dirty="0">
            <a:solidFill>
              <a:schemeClr val="tx2"/>
            </a:solidFill>
          </a:endParaRPr>
        </a:p>
      </dgm:t>
    </dgm:pt>
    <dgm:pt modelId="{13863DBF-41B3-4D37-912B-9EACF0C49501}" type="parTrans" cxnId="{DD203E94-664A-4BB4-9F55-1C7249649235}">
      <dgm:prSet/>
      <dgm:spPr/>
      <dgm:t>
        <a:bodyPr/>
        <a:lstStyle/>
        <a:p>
          <a:endParaRPr lang="en-CA"/>
        </a:p>
      </dgm:t>
    </dgm:pt>
    <dgm:pt modelId="{3E7E4C66-7B0E-419B-AB3F-A11A1F82222C}" type="sibTrans" cxnId="{DD203E94-664A-4BB4-9F55-1C7249649235}">
      <dgm:prSet/>
      <dgm:spPr/>
      <dgm:t>
        <a:bodyPr/>
        <a:lstStyle/>
        <a:p>
          <a:endParaRPr lang="en-CA"/>
        </a:p>
      </dgm:t>
    </dgm:pt>
    <dgm:pt modelId="{ABF36597-4609-4D35-BA24-A27AB378310C}">
      <dgm:prSet phldrT="[Text]" custT="1"/>
      <dgm:spPr>
        <a:solidFill>
          <a:schemeClr val="bg2"/>
        </a:solidFill>
      </dgm:spPr>
      <dgm:t>
        <a:bodyPr/>
        <a:lstStyle/>
        <a:p>
          <a:r>
            <a:rPr lang="en-US" sz="2200" b="0" dirty="0">
              <a:solidFill>
                <a:schemeClr val="tx2"/>
              </a:solidFill>
            </a:rPr>
            <a:t>Be open</a:t>
          </a:r>
          <a:endParaRPr lang="en-CA" sz="2200" b="0" dirty="0">
            <a:solidFill>
              <a:schemeClr val="tx2"/>
            </a:solidFill>
          </a:endParaRPr>
        </a:p>
      </dgm:t>
    </dgm:pt>
    <dgm:pt modelId="{4C8E6824-0F92-4BD1-99CA-231DD1FB0FEF}" type="parTrans" cxnId="{F20E0193-EF80-442C-81E7-051EB6662665}">
      <dgm:prSet/>
      <dgm:spPr/>
      <dgm:t>
        <a:bodyPr/>
        <a:lstStyle/>
        <a:p>
          <a:endParaRPr lang="en-CA"/>
        </a:p>
      </dgm:t>
    </dgm:pt>
    <dgm:pt modelId="{24ECA9E6-19EA-426E-88FA-AD4E6BEC8383}" type="sibTrans" cxnId="{F20E0193-EF80-442C-81E7-051EB6662665}">
      <dgm:prSet/>
      <dgm:spPr/>
      <dgm:t>
        <a:bodyPr/>
        <a:lstStyle/>
        <a:p>
          <a:endParaRPr lang="en-CA"/>
        </a:p>
      </dgm:t>
    </dgm:pt>
    <dgm:pt modelId="{0B2D07EC-A186-42A5-BB83-7BBC06809B14}">
      <dgm:prSet phldrT="[Text]" custT="1"/>
      <dgm:spPr>
        <a:solidFill>
          <a:schemeClr val="bg2"/>
        </a:solidFill>
      </dgm:spPr>
      <dgm:t>
        <a:bodyPr/>
        <a:lstStyle/>
        <a:p>
          <a:r>
            <a:rPr lang="en-US" sz="2200" b="0" dirty="0">
              <a:solidFill>
                <a:schemeClr val="tx2"/>
              </a:solidFill>
            </a:rPr>
            <a:t>Listen without judgment</a:t>
          </a:r>
          <a:endParaRPr lang="en-CA" sz="2200" b="0" dirty="0">
            <a:solidFill>
              <a:schemeClr val="tx2"/>
            </a:solidFill>
          </a:endParaRPr>
        </a:p>
      </dgm:t>
    </dgm:pt>
    <dgm:pt modelId="{06AAAA47-D5AE-4404-9F1A-52007FE371E5}" type="parTrans" cxnId="{67171DCC-F836-44A9-BD6F-4B60350A213E}">
      <dgm:prSet/>
      <dgm:spPr/>
      <dgm:t>
        <a:bodyPr/>
        <a:lstStyle/>
        <a:p>
          <a:endParaRPr lang="en-CA"/>
        </a:p>
      </dgm:t>
    </dgm:pt>
    <dgm:pt modelId="{E657C8AB-F9DA-43C7-8E9A-579FEB73D3D2}" type="sibTrans" cxnId="{67171DCC-F836-44A9-BD6F-4B60350A213E}">
      <dgm:prSet/>
      <dgm:spPr/>
      <dgm:t>
        <a:bodyPr/>
        <a:lstStyle/>
        <a:p>
          <a:endParaRPr lang="en-CA"/>
        </a:p>
      </dgm:t>
    </dgm:pt>
    <dgm:pt modelId="{89C93680-5E77-41F8-85FE-1EE6E6A3D4C5}" type="pres">
      <dgm:prSet presAssocID="{89AA6793-58E2-477C-8F9F-6B079CA7FD81}" presName="diagram" presStyleCnt="0">
        <dgm:presLayoutVars>
          <dgm:dir/>
          <dgm:resizeHandles val="exact"/>
        </dgm:presLayoutVars>
      </dgm:prSet>
      <dgm:spPr/>
    </dgm:pt>
    <dgm:pt modelId="{B8177799-26E0-41F1-9AC4-8CFD1D91B05A}" type="pres">
      <dgm:prSet presAssocID="{95A27B61-DF33-41BB-A5FE-70CBA5E917A0}" presName="node" presStyleLbl="node1" presStyleIdx="0" presStyleCnt="5" custLinFactNeighborY="-41809">
        <dgm:presLayoutVars>
          <dgm:bulletEnabled val="1"/>
        </dgm:presLayoutVars>
      </dgm:prSet>
      <dgm:spPr/>
    </dgm:pt>
    <dgm:pt modelId="{1DF25417-6FE7-4D67-9165-AA1571D8FD69}" type="pres">
      <dgm:prSet presAssocID="{FB4DFA1F-9383-4ACB-BDBD-029C7907DA4C}" presName="sibTrans" presStyleCnt="0"/>
      <dgm:spPr/>
    </dgm:pt>
    <dgm:pt modelId="{64AE635C-139F-4578-B153-C05830460A26}" type="pres">
      <dgm:prSet presAssocID="{DD327EAB-15FC-43BA-9A58-BC85B010F61C}" presName="node" presStyleLbl="node1" presStyleIdx="1" presStyleCnt="5" custLinFactNeighborY="-41809">
        <dgm:presLayoutVars>
          <dgm:bulletEnabled val="1"/>
        </dgm:presLayoutVars>
      </dgm:prSet>
      <dgm:spPr/>
    </dgm:pt>
    <dgm:pt modelId="{31395392-679E-449F-B0E0-E4DA9D10252D}" type="pres">
      <dgm:prSet presAssocID="{31031ACC-4C24-4D48-AF30-15CE978DDC53}" presName="sibTrans" presStyleCnt="0"/>
      <dgm:spPr/>
    </dgm:pt>
    <dgm:pt modelId="{41059BE9-4B24-453B-9199-FE0B9FAADA13}" type="pres">
      <dgm:prSet presAssocID="{13437CE0-63A6-4F18-8D4B-F5D242B1EE7B}" presName="node" presStyleLbl="node1" presStyleIdx="2" presStyleCnt="5" custLinFactNeighborY="-41809">
        <dgm:presLayoutVars>
          <dgm:bulletEnabled val="1"/>
        </dgm:presLayoutVars>
      </dgm:prSet>
      <dgm:spPr/>
    </dgm:pt>
    <dgm:pt modelId="{06D59DF6-6A29-4CC1-8286-D1BF4BB825BB}" type="pres">
      <dgm:prSet presAssocID="{3E7E4C66-7B0E-419B-AB3F-A11A1F82222C}" presName="sibTrans" presStyleCnt="0"/>
      <dgm:spPr/>
    </dgm:pt>
    <dgm:pt modelId="{6C4D10BB-ED5D-426A-9C4D-A2D87D8D74FD}" type="pres">
      <dgm:prSet presAssocID="{ABF36597-4609-4D35-BA24-A27AB378310C}" presName="node" presStyleLbl="node1" presStyleIdx="3" presStyleCnt="5" custLinFactNeighborY="-41809">
        <dgm:presLayoutVars>
          <dgm:bulletEnabled val="1"/>
        </dgm:presLayoutVars>
      </dgm:prSet>
      <dgm:spPr/>
    </dgm:pt>
    <dgm:pt modelId="{42B6570C-361E-49A0-BCF7-FBCC8BF27354}" type="pres">
      <dgm:prSet presAssocID="{24ECA9E6-19EA-426E-88FA-AD4E6BEC8383}" presName="sibTrans" presStyleCnt="0"/>
      <dgm:spPr/>
    </dgm:pt>
    <dgm:pt modelId="{1F7ED37B-3518-407C-B000-67D441D7979F}" type="pres">
      <dgm:prSet presAssocID="{0B2D07EC-A186-42A5-BB83-7BBC06809B14}" presName="node" presStyleLbl="node1" presStyleIdx="4" presStyleCnt="5" custLinFactNeighborY="-41809">
        <dgm:presLayoutVars>
          <dgm:bulletEnabled val="1"/>
        </dgm:presLayoutVars>
      </dgm:prSet>
      <dgm:spPr/>
    </dgm:pt>
  </dgm:ptLst>
  <dgm:cxnLst>
    <dgm:cxn modelId="{57266614-87CC-4C33-88A0-E6DAAC9D9D1F}" type="presOf" srcId="{DD327EAB-15FC-43BA-9A58-BC85B010F61C}" destId="{64AE635C-139F-4578-B153-C05830460A26}" srcOrd="0" destOrd="0" presId="urn:microsoft.com/office/officeart/2005/8/layout/default"/>
    <dgm:cxn modelId="{1B2D2867-37BC-4387-92BC-15C1B9CE1F97}" srcId="{89AA6793-58E2-477C-8F9F-6B079CA7FD81}" destId="{95A27B61-DF33-41BB-A5FE-70CBA5E917A0}" srcOrd="0" destOrd="0" parTransId="{D3508647-6DDF-430B-8260-70906A03260C}" sibTransId="{FB4DFA1F-9383-4ACB-BDBD-029C7907DA4C}"/>
    <dgm:cxn modelId="{F20E0193-EF80-442C-81E7-051EB6662665}" srcId="{89AA6793-58E2-477C-8F9F-6B079CA7FD81}" destId="{ABF36597-4609-4D35-BA24-A27AB378310C}" srcOrd="3" destOrd="0" parTransId="{4C8E6824-0F92-4BD1-99CA-231DD1FB0FEF}" sibTransId="{24ECA9E6-19EA-426E-88FA-AD4E6BEC8383}"/>
    <dgm:cxn modelId="{DD203E94-664A-4BB4-9F55-1C7249649235}" srcId="{89AA6793-58E2-477C-8F9F-6B079CA7FD81}" destId="{13437CE0-63A6-4F18-8D4B-F5D242B1EE7B}" srcOrd="2" destOrd="0" parTransId="{13863DBF-41B3-4D37-912B-9EACF0C49501}" sibTransId="{3E7E4C66-7B0E-419B-AB3F-A11A1F82222C}"/>
    <dgm:cxn modelId="{5D8D43B4-A973-42F7-A45C-FE1A90F306E9}" srcId="{89AA6793-58E2-477C-8F9F-6B079CA7FD81}" destId="{DD327EAB-15FC-43BA-9A58-BC85B010F61C}" srcOrd="1" destOrd="0" parTransId="{EEBD9CD8-2ADB-4BF6-A36B-34EF3AE231DD}" sibTransId="{31031ACC-4C24-4D48-AF30-15CE978DDC53}"/>
    <dgm:cxn modelId="{417BDFC6-0F08-4E30-8F24-6D13E0AD6820}" type="presOf" srcId="{0B2D07EC-A186-42A5-BB83-7BBC06809B14}" destId="{1F7ED37B-3518-407C-B000-67D441D7979F}" srcOrd="0" destOrd="0" presId="urn:microsoft.com/office/officeart/2005/8/layout/default"/>
    <dgm:cxn modelId="{67171DCC-F836-44A9-BD6F-4B60350A213E}" srcId="{89AA6793-58E2-477C-8F9F-6B079CA7FD81}" destId="{0B2D07EC-A186-42A5-BB83-7BBC06809B14}" srcOrd="4" destOrd="0" parTransId="{06AAAA47-D5AE-4404-9F1A-52007FE371E5}" sibTransId="{E657C8AB-F9DA-43C7-8E9A-579FEB73D3D2}"/>
    <dgm:cxn modelId="{FAB6C5D2-E48E-4B7D-BFF5-1FE8B74B27E2}" type="presOf" srcId="{95A27B61-DF33-41BB-A5FE-70CBA5E917A0}" destId="{B8177799-26E0-41F1-9AC4-8CFD1D91B05A}" srcOrd="0" destOrd="0" presId="urn:microsoft.com/office/officeart/2005/8/layout/default"/>
    <dgm:cxn modelId="{75FAFDE1-CEE9-443A-97F2-AEF3DF2D9EDE}" type="presOf" srcId="{13437CE0-63A6-4F18-8D4B-F5D242B1EE7B}" destId="{41059BE9-4B24-453B-9199-FE0B9FAADA13}" srcOrd="0" destOrd="0" presId="urn:microsoft.com/office/officeart/2005/8/layout/default"/>
    <dgm:cxn modelId="{9DC0FAE7-E972-4E1E-B9E7-9947A9C0EA1F}" type="presOf" srcId="{ABF36597-4609-4D35-BA24-A27AB378310C}" destId="{6C4D10BB-ED5D-426A-9C4D-A2D87D8D74FD}" srcOrd="0" destOrd="0" presId="urn:microsoft.com/office/officeart/2005/8/layout/default"/>
    <dgm:cxn modelId="{EBF4D9E9-C5D3-43B5-9024-39DACCAA1707}" type="presOf" srcId="{89AA6793-58E2-477C-8F9F-6B079CA7FD81}" destId="{89C93680-5E77-41F8-85FE-1EE6E6A3D4C5}" srcOrd="0" destOrd="0" presId="urn:microsoft.com/office/officeart/2005/8/layout/default"/>
    <dgm:cxn modelId="{04BFD47B-6D03-41F5-8245-A52AE44D8092}" type="presParOf" srcId="{89C93680-5E77-41F8-85FE-1EE6E6A3D4C5}" destId="{B8177799-26E0-41F1-9AC4-8CFD1D91B05A}" srcOrd="0" destOrd="0" presId="urn:microsoft.com/office/officeart/2005/8/layout/default"/>
    <dgm:cxn modelId="{4ECC717A-5102-44FA-B217-590659AA27A8}" type="presParOf" srcId="{89C93680-5E77-41F8-85FE-1EE6E6A3D4C5}" destId="{1DF25417-6FE7-4D67-9165-AA1571D8FD69}" srcOrd="1" destOrd="0" presId="urn:microsoft.com/office/officeart/2005/8/layout/default"/>
    <dgm:cxn modelId="{8F9A99F9-AA7E-4162-910D-6095DAF85001}" type="presParOf" srcId="{89C93680-5E77-41F8-85FE-1EE6E6A3D4C5}" destId="{64AE635C-139F-4578-B153-C05830460A26}" srcOrd="2" destOrd="0" presId="urn:microsoft.com/office/officeart/2005/8/layout/default"/>
    <dgm:cxn modelId="{F3C24672-E711-46C4-8D10-AB90EBBD2838}" type="presParOf" srcId="{89C93680-5E77-41F8-85FE-1EE6E6A3D4C5}" destId="{31395392-679E-449F-B0E0-E4DA9D10252D}" srcOrd="3" destOrd="0" presId="urn:microsoft.com/office/officeart/2005/8/layout/default"/>
    <dgm:cxn modelId="{3A00B5E8-E492-4A66-B2C6-7CDA416AF109}" type="presParOf" srcId="{89C93680-5E77-41F8-85FE-1EE6E6A3D4C5}" destId="{41059BE9-4B24-453B-9199-FE0B9FAADA13}" srcOrd="4" destOrd="0" presId="urn:microsoft.com/office/officeart/2005/8/layout/default"/>
    <dgm:cxn modelId="{B2C8F0F2-DFD2-43E9-8D24-303FA816E52A}" type="presParOf" srcId="{89C93680-5E77-41F8-85FE-1EE6E6A3D4C5}" destId="{06D59DF6-6A29-4CC1-8286-D1BF4BB825BB}" srcOrd="5" destOrd="0" presId="urn:microsoft.com/office/officeart/2005/8/layout/default"/>
    <dgm:cxn modelId="{B949694F-C6A8-4883-BE6D-DD7CC4825A7F}" type="presParOf" srcId="{89C93680-5E77-41F8-85FE-1EE6E6A3D4C5}" destId="{6C4D10BB-ED5D-426A-9C4D-A2D87D8D74FD}" srcOrd="6" destOrd="0" presId="urn:microsoft.com/office/officeart/2005/8/layout/default"/>
    <dgm:cxn modelId="{A481D067-C106-4A35-867D-1A51E08A4A0F}" type="presParOf" srcId="{89C93680-5E77-41F8-85FE-1EE6E6A3D4C5}" destId="{42B6570C-361E-49A0-BCF7-FBCC8BF27354}" srcOrd="7" destOrd="0" presId="urn:microsoft.com/office/officeart/2005/8/layout/default"/>
    <dgm:cxn modelId="{F49B7DB6-CECC-42DF-95E2-25CF3F27795F}" type="presParOf" srcId="{89C93680-5E77-41F8-85FE-1EE6E6A3D4C5}" destId="{1F7ED37B-3518-407C-B000-67D441D7979F}" srcOrd="8"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AA6793-58E2-477C-8F9F-6B079CA7FD8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CA"/>
        </a:p>
      </dgm:t>
    </dgm:pt>
    <dgm:pt modelId="{95A27B61-DF33-41BB-A5FE-70CBA5E917A0}">
      <dgm:prSet phldrT="[Text]" custT="1"/>
      <dgm:spPr>
        <a:solidFill>
          <a:schemeClr val="bg2"/>
        </a:solidFill>
      </dgm:spPr>
      <dgm:t>
        <a:bodyPr/>
        <a:lstStyle/>
        <a:p>
          <a:r>
            <a:rPr lang="en-US" sz="2200" b="0" dirty="0">
              <a:solidFill>
                <a:schemeClr val="tx2"/>
              </a:solidFill>
            </a:rPr>
            <a:t>Cadet / JCR Leaders</a:t>
          </a:r>
          <a:endParaRPr lang="en-CA" sz="2200" b="0" dirty="0">
            <a:solidFill>
              <a:schemeClr val="tx2"/>
            </a:solidFill>
          </a:endParaRPr>
        </a:p>
      </dgm:t>
    </dgm:pt>
    <dgm:pt modelId="{D3508647-6DDF-430B-8260-70906A03260C}" type="parTrans" cxnId="{1B2D2867-37BC-4387-92BC-15C1B9CE1F97}">
      <dgm:prSet/>
      <dgm:spPr/>
      <dgm:t>
        <a:bodyPr/>
        <a:lstStyle/>
        <a:p>
          <a:endParaRPr lang="en-CA"/>
        </a:p>
      </dgm:t>
    </dgm:pt>
    <dgm:pt modelId="{FB4DFA1F-9383-4ACB-BDBD-029C7907DA4C}" type="sibTrans" cxnId="{1B2D2867-37BC-4387-92BC-15C1B9CE1F97}">
      <dgm:prSet/>
      <dgm:spPr/>
      <dgm:t>
        <a:bodyPr/>
        <a:lstStyle/>
        <a:p>
          <a:endParaRPr lang="en-CA"/>
        </a:p>
      </dgm:t>
    </dgm:pt>
    <dgm:pt modelId="{DD327EAB-15FC-43BA-9A58-BC85B010F61C}">
      <dgm:prSet phldrT="[Text]" custT="1"/>
      <dgm:spPr>
        <a:solidFill>
          <a:schemeClr val="bg2"/>
        </a:solidFill>
      </dgm:spPr>
      <dgm:t>
        <a:bodyPr/>
        <a:lstStyle/>
        <a:p>
          <a:r>
            <a:rPr lang="en-US" sz="2200" b="0" dirty="0">
              <a:solidFill>
                <a:schemeClr val="tx2"/>
              </a:solidFill>
            </a:rPr>
            <a:t>Parents / Caregivers</a:t>
          </a:r>
          <a:endParaRPr lang="en-CA" sz="2200" b="0" dirty="0">
            <a:solidFill>
              <a:schemeClr val="tx2"/>
            </a:solidFill>
          </a:endParaRPr>
        </a:p>
      </dgm:t>
    </dgm:pt>
    <dgm:pt modelId="{EEBD9CD8-2ADB-4BF6-A36B-34EF3AE231DD}" type="parTrans" cxnId="{5D8D43B4-A973-42F7-A45C-FE1A90F306E9}">
      <dgm:prSet/>
      <dgm:spPr/>
      <dgm:t>
        <a:bodyPr/>
        <a:lstStyle/>
        <a:p>
          <a:endParaRPr lang="en-CA"/>
        </a:p>
      </dgm:t>
    </dgm:pt>
    <dgm:pt modelId="{31031ACC-4C24-4D48-AF30-15CE978DDC53}" type="sibTrans" cxnId="{5D8D43B4-A973-42F7-A45C-FE1A90F306E9}">
      <dgm:prSet/>
      <dgm:spPr/>
      <dgm:t>
        <a:bodyPr/>
        <a:lstStyle/>
        <a:p>
          <a:endParaRPr lang="en-CA"/>
        </a:p>
      </dgm:t>
    </dgm:pt>
    <dgm:pt modelId="{13437CE0-63A6-4F18-8D4B-F5D242B1EE7B}">
      <dgm:prSet phldrT="[Text]" custT="1"/>
      <dgm:spPr>
        <a:solidFill>
          <a:schemeClr val="bg2"/>
        </a:solidFill>
      </dgm:spPr>
      <dgm:t>
        <a:bodyPr/>
        <a:lstStyle/>
        <a:p>
          <a:r>
            <a:rPr lang="en-US" sz="2200" b="0" dirty="0">
              <a:solidFill>
                <a:schemeClr val="tx2"/>
              </a:solidFill>
            </a:rPr>
            <a:t>Counsellors /</a:t>
          </a:r>
          <a:br>
            <a:rPr lang="en-US" sz="2200" b="0" dirty="0">
              <a:solidFill>
                <a:schemeClr val="tx2"/>
              </a:solidFill>
            </a:rPr>
          </a:br>
          <a:r>
            <a:rPr lang="en-US" sz="2200" b="0" dirty="0">
              <a:solidFill>
                <a:schemeClr val="tx2"/>
              </a:solidFill>
            </a:rPr>
            <a:t>Teachers</a:t>
          </a:r>
          <a:endParaRPr lang="en-CA" sz="2200" b="0" dirty="0">
            <a:solidFill>
              <a:schemeClr val="tx2"/>
            </a:solidFill>
          </a:endParaRPr>
        </a:p>
      </dgm:t>
    </dgm:pt>
    <dgm:pt modelId="{13863DBF-41B3-4D37-912B-9EACF0C49501}" type="parTrans" cxnId="{DD203E94-664A-4BB4-9F55-1C7249649235}">
      <dgm:prSet/>
      <dgm:spPr/>
      <dgm:t>
        <a:bodyPr/>
        <a:lstStyle/>
        <a:p>
          <a:endParaRPr lang="en-CA"/>
        </a:p>
      </dgm:t>
    </dgm:pt>
    <dgm:pt modelId="{3E7E4C66-7B0E-419B-AB3F-A11A1F82222C}" type="sibTrans" cxnId="{DD203E94-664A-4BB4-9F55-1C7249649235}">
      <dgm:prSet/>
      <dgm:spPr/>
      <dgm:t>
        <a:bodyPr/>
        <a:lstStyle/>
        <a:p>
          <a:endParaRPr lang="en-CA"/>
        </a:p>
      </dgm:t>
    </dgm:pt>
    <dgm:pt modelId="{ABF36597-4609-4D35-BA24-A27AB378310C}">
      <dgm:prSet phldrT="[Text]" custT="1"/>
      <dgm:spPr>
        <a:solidFill>
          <a:schemeClr val="bg2"/>
        </a:solidFill>
      </dgm:spPr>
      <dgm:t>
        <a:bodyPr/>
        <a:lstStyle/>
        <a:p>
          <a:r>
            <a:rPr lang="en-US" sz="2200" b="0" dirty="0">
              <a:solidFill>
                <a:schemeClr val="tx2"/>
              </a:solidFill>
            </a:rPr>
            <a:t>Friends</a:t>
          </a:r>
          <a:endParaRPr lang="en-CA" sz="2200" b="0" dirty="0">
            <a:solidFill>
              <a:schemeClr val="tx2"/>
            </a:solidFill>
          </a:endParaRPr>
        </a:p>
      </dgm:t>
    </dgm:pt>
    <dgm:pt modelId="{4C8E6824-0F92-4BD1-99CA-231DD1FB0FEF}" type="parTrans" cxnId="{F20E0193-EF80-442C-81E7-051EB6662665}">
      <dgm:prSet/>
      <dgm:spPr/>
      <dgm:t>
        <a:bodyPr/>
        <a:lstStyle/>
        <a:p>
          <a:endParaRPr lang="en-CA"/>
        </a:p>
      </dgm:t>
    </dgm:pt>
    <dgm:pt modelId="{24ECA9E6-19EA-426E-88FA-AD4E6BEC8383}" type="sibTrans" cxnId="{F20E0193-EF80-442C-81E7-051EB6662665}">
      <dgm:prSet/>
      <dgm:spPr/>
      <dgm:t>
        <a:bodyPr/>
        <a:lstStyle/>
        <a:p>
          <a:endParaRPr lang="en-CA"/>
        </a:p>
      </dgm:t>
    </dgm:pt>
    <dgm:pt modelId="{0B2D07EC-A186-42A5-BB83-7BBC06809B14}">
      <dgm:prSet phldrT="[Text]" custT="1"/>
      <dgm:spPr>
        <a:solidFill>
          <a:schemeClr val="bg2"/>
        </a:solidFill>
      </dgm:spPr>
      <dgm:t>
        <a:bodyPr/>
        <a:lstStyle/>
        <a:p>
          <a:r>
            <a:rPr lang="en-US" sz="2200" b="0" dirty="0">
              <a:solidFill>
                <a:schemeClr val="tx2"/>
              </a:solidFill>
            </a:rPr>
            <a:t>Kids Help Phone</a:t>
          </a:r>
          <a:endParaRPr lang="en-CA" sz="2200" b="0" dirty="0">
            <a:solidFill>
              <a:schemeClr val="tx2"/>
            </a:solidFill>
          </a:endParaRPr>
        </a:p>
      </dgm:t>
    </dgm:pt>
    <dgm:pt modelId="{06AAAA47-D5AE-4404-9F1A-52007FE371E5}" type="parTrans" cxnId="{67171DCC-F836-44A9-BD6F-4B60350A213E}">
      <dgm:prSet/>
      <dgm:spPr/>
      <dgm:t>
        <a:bodyPr/>
        <a:lstStyle/>
        <a:p>
          <a:endParaRPr lang="en-CA"/>
        </a:p>
      </dgm:t>
    </dgm:pt>
    <dgm:pt modelId="{E657C8AB-F9DA-43C7-8E9A-579FEB73D3D2}" type="sibTrans" cxnId="{67171DCC-F836-44A9-BD6F-4B60350A213E}">
      <dgm:prSet/>
      <dgm:spPr/>
      <dgm:t>
        <a:bodyPr/>
        <a:lstStyle/>
        <a:p>
          <a:endParaRPr lang="en-CA"/>
        </a:p>
      </dgm:t>
    </dgm:pt>
    <dgm:pt modelId="{89C93680-5E77-41F8-85FE-1EE6E6A3D4C5}" type="pres">
      <dgm:prSet presAssocID="{89AA6793-58E2-477C-8F9F-6B079CA7FD81}" presName="diagram" presStyleCnt="0">
        <dgm:presLayoutVars>
          <dgm:dir/>
          <dgm:resizeHandles val="exact"/>
        </dgm:presLayoutVars>
      </dgm:prSet>
      <dgm:spPr/>
    </dgm:pt>
    <dgm:pt modelId="{B8177799-26E0-41F1-9AC4-8CFD1D91B05A}" type="pres">
      <dgm:prSet presAssocID="{95A27B61-DF33-41BB-A5FE-70CBA5E917A0}" presName="node" presStyleLbl="node1" presStyleIdx="0" presStyleCnt="5" custLinFactNeighborY="-46652">
        <dgm:presLayoutVars>
          <dgm:bulletEnabled val="1"/>
        </dgm:presLayoutVars>
      </dgm:prSet>
      <dgm:spPr/>
    </dgm:pt>
    <dgm:pt modelId="{1DF25417-6FE7-4D67-9165-AA1571D8FD69}" type="pres">
      <dgm:prSet presAssocID="{FB4DFA1F-9383-4ACB-BDBD-029C7907DA4C}" presName="sibTrans" presStyleCnt="0"/>
      <dgm:spPr/>
    </dgm:pt>
    <dgm:pt modelId="{64AE635C-139F-4578-B153-C05830460A26}" type="pres">
      <dgm:prSet presAssocID="{DD327EAB-15FC-43BA-9A58-BC85B010F61C}" presName="node" presStyleLbl="node1" presStyleIdx="1" presStyleCnt="5" custLinFactNeighborY="-46652">
        <dgm:presLayoutVars>
          <dgm:bulletEnabled val="1"/>
        </dgm:presLayoutVars>
      </dgm:prSet>
      <dgm:spPr/>
    </dgm:pt>
    <dgm:pt modelId="{31395392-679E-449F-B0E0-E4DA9D10252D}" type="pres">
      <dgm:prSet presAssocID="{31031ACC-4C24-4D48-AF30-15CE978DDC53}" presName="sibTrans" presStyleCnt="0"/>
      <dgm:spPr/>
    </dgm:pt>
    <dgm:pt modelId="{41059BE9-4B24-453B-9199-FE0B9FAADA13}" type="pres">
      <dgm:prSet presAssocID="{13437CE0-63A6-4F18-8D4B-F5D242B1EE7B}" presName="node" presStyleLbl="node1" presStyleIdx="2" presStyleCnt="5" custScaleX="110213" custLinFactNeighborY="-46652">
        <dgm:presLayoutVars>
          <dgm:bulletEnabled val="1"/>
        </dgm:presLayoutVars>
      </dgm:prSet>
      <dgm:spPr/>
    </dgm:pt>
    <dgm:pt modelId="{06D59DF6-6A29-4CC1-8286-D1BF4BB825BB}" type="pres">
      <dgm:prSet presAssocID="{3E7E4C66-7B0E-419B-AB3F-A11A1F82222C}" presName="sibTrans" presStyleCnt="0"/>
      <dgm:spPr/>
    </dgm:pt>
    <dgm:pt modelId="{6C4D10BB-ED5D-426A-9C4D-A2D87D8D74FD}" type="pres">
      <dgm:prSet presAssocID="{ABF36597-4609-4D35-BA24-A27AB378310C}" presName="node" presStyleLbl="node1" presStyleIdx="3" presStyleCnt="5" custLinFactNeighborY="-46652">
        <dgm:presLayoutVars>
          <dgm:bulletEnabled val="1"/>
        </dgm:presLayoutVars>
      </dgm:prSet>
      <dgm:spPr/>
    </dgm:pt>
    <dgm:pt modelId="{42B6570C-361E-49A0-BCF7-FBCC8BF27354}" type="pres">
      <dgm:prSet presAssocID="{24ECA9E6-19EA-426E-88FA-AD4E6BEC8383}" presName="sibTrans" presStyleCnt="0"/>
      <dgm:spPr/>
    </dgm:pt>
    <dgm:pt modelId="{1F7ED37B-3518-407C-B000-67D441D7979F}" type="pres">
      <dgm:prSet presAssocID="{0B2D07EC-A186-42A5-BB83-7BBC06809B14}" presName="node" presStyleLbl="node1" presStyleIdx="4" presStyleCnt="5" custLinFactNeighborY="-46652">
        <dgm:presLayoutVars>
          <dgm:bulletEnabled val="1"/>
        </dgm:presLayoutVars>
      </dgm:prSet>
      <dgm:spPr/>
    </dgm:pt>
  </dgm:ptLst>
  <dgm:cxnLst>
    <dgm:cxn modelId="{57266614-87CC-4C33-88A0-E6DAAC9D9D1F}" type="presOf" srcId="{DD327EAB-15FC-43BA-9A58-BC85B010F61C}" destId="{64AE635C-139F-4578-B153-C05830460A26}" srcOrd="0" destOrd="0" presId="urn:microsoft.com/office/officeart/2005/8/layout/default"/>
    <dgm:cxn modelId="{1B2D2867-37BC-4387-92BC-15C1B9CE1F97}" srcId="{89AA6793-58E2-477C-8F9F-6B079CA7FD81}" destId="{95A27B61-DF33-41BB-A5FE-70CBA5E917A0}" srcOrd="0" destOrd="0" parTransId="{D3508647-6DDF-430B-8260-70906A03260C}" sibTransId="{FB4DFA1F-9383-4ACB-BDBD-029C7907DA4C}"/>
    <dgm:cxn modelId="{F20E0193-EF80-442C-81E7-051EB6662665}" srcId="{89AA6793-58E2-477C-8F9F-6B079CA7FD81}" destId="{ABF36597-4609-4D35-BA24-A27AB378310C}" srcOrd="3" destOrd="0" parTransId="{4C8E6824-0F92-4BD1-99CA-231DD1FB0FEF}" sibTransId="{24ECA9E6-19EA-426E-88FA-AD4E6BEC8383}"/>
    <dgm:cxn modelId="{DD203E94-664A-4BB4-9F55-1C7249649235}" srcId="{89AA6793-58E2-477C-8F9F-6B079CA7FD81}" destId="{13437CE0-63A6-4F18-8D4B-F5D242B1EE7B}" srcOrd="2" destOrd="0" parTransId="{13863DBF-41B3-4D37-912B-9EACF0C49501}" sibTransId="{3E7E4C66-7B0E-419B-AB3F-A11A1F82222C}"/>
    <dgm:cxn modelId="{5D8D43B4-A973-42F7-A45C-FE1A90F306E9}" srcId="{89AA6793-58E2-477C-8F9F-6B079CA7FD81}" destId="{DD327EAB-15FC-43BA-9A58-BC85B010F61C}" srcOrd="1" destOrd="0" parTransId="{EEBD9CD8-2ADB-4BF6-A36B-34EF3AE231DD}" sibTransId="{31031ACC-4C24-4D48-AF30-15CE978DDC53}"/>
    <dgm:cxn modelId="{417BDFC6-0F08-4E30-8F24-6D13E0AD6820}" type="presOf" srcId="{0B2D07EC-A186-42A5-BB83-7BBC06809B14}" destId="{1F7ED37B-3518-407C-B000-67D441D7979F}" srcOrd="0" destOrd="0" presId="urn:microsoft.com/office/officeart/2005/8/layout/default"/>
    <dgm:cxn modelId="{67171DCC-F836-44A9-BD6F-4B60350A213E}" srcId="{89AA6793-58E2-477C-8F9F-6B079CA7FD81}" destId="{0B2D07EC-A186-42A5-BB83-7BBC06809B14}" srcOrd="4" destOrd="0" parTransId="{06AAAA47-D5AE-4404-9F1A-52007FE371E5}" sibTransId="{E657C8AB-F9DA-43C7-8E9A-579FEB73D3D2}"/>
    <dgm:cxn modelId="{FAB6C5D2-E48E-4B7D-BFF5-1FE8B74B27E2}" type="presOf" srcId="{95A27B61-DF33-41BB-A5FE-70CBA5E917A0}" destId="{B8177799-26E0-41F1-9AC4-8CFD1D91B05A}" srcOrd="0" destOrd="0" presId="urn:microsoft.com/office/officeart/2005/8/layout/default"/>
    <dgm:cxn modelId="{75FAFDE1-CEE9-443A-97F2-AEF3DF2D9EDE}" type="presOf" srcId="{13437CE0-63A6-4F18-8D4B-F5D242B1EE7B}" destId="{41059BE9-4B24-453B-9199-FE0B9FAADA13}" srcOrd="0" destOrd="0" presId="urn:microsoft.com/office/officeart/2005/8/layout/default"/>
    <dgm:cxn modelId="{9DC0FAE7-E972-4E1E-B9E7-9947A9C0EA1F}" type="presOf" srcId="{ABF36597-4609-4D35-BA24-A27AB378310C}" destId="{6C4D10BB-ED5D-426A-9C4D-A2D87D8D74FD}" srcOrd="0" destOrd="0" presId="urn:microsoft.com/office/officeart/2005/8/layout/default"/>
    <dgm:cxn modelId="{EBF4D9E9-C5D3-43B5-9024-39DACCAA1707}" type="presOf" srcId="{89AA6793-58E2-477C-8F9F-6B079CA7FD81}" destId="{89C93680-5E77-41F8-85FE-1EE6E6A3D4C5}" srcOrd="0" destOrd="0" presId="urn:microsoft.com/office/officeart/2005/8/layout/default"/>
    <dgm:cxn modelId="{04BFD47B-6D03-41F5-8245-A52AE44D8092}" type="presParOf" srcId="{89C93680-5E77-41F8-85FE-1EE6E6A3D4C5}" destId="{B8177799-26E0-41F1-9AC4-8CFD1D91B05A}" srcOrd="0" destOrd="0" presId="urn:microsoft.com/office/officeart/2005/8/layout/default"/>
    <dgm:cxn modelId="{4ECC717A-5102-44FA-B217-590659AA27A8}" type="presParOf" srcId="{89C93680-5E77-41F8-85FE-1EE6E6A3D4C5}" destId="{1DF25417-6FE7-4D67-9165-AA1571D8FD69}" srcOrd="1" destOrd="0" presId="urn:microsoft.com/office/officeart/2005/8/layout/default"/>
    <dgm:cxn modelId="{8F9A99F9-AA7E-4162-910D-6095DAF85001}" type="presParOf" srcId="{89C93680-5E77-41F8-85FE-1EE6E6A3D4C5}" destId="{64AE635C-139F-4578-B153-C05830460A26}" srcOrd="2" destOrd="0" presId="urn:microsoft.com/office/officeart/2005/8/layout/default"/>
    <dgm:cxn modelId="{F3C24672-E711-46C4-8D10-AB90EBBD2838}" type="presParOf" srcId="{89C93680-5E77-41F8-85FE-1EE6E6A3D4C5}" destId="{31395392-679E-449F-B0E0-E4DA9D10252D}" srcOrd="3" destOrd="0" presId="urn:microsoft.com/office/officeart/2005/8/layout/default"/>
    <dgm:cxn modelId="{3A00B5E8-E492-4A66-B2C6-7CDA416AF109}" type="presParOf" srcId="{89C93680-5E77-41F8-85FE-1EE6E6A3D4C5}" destId="{41059BE9-4B24-453B-9199-FE0B9FAADA13}" srcOrd="4" destOrd="0" presId="urn:microsoft.com/office/officeart/2005/8/layout/default"/>
    <dgm:cxn modelId="{B2C8F0F2-DFD2-43E9-8D24-303FA816E52A}" type="presParOf" srcId="{89C93680-5E77-41F8-85FE-1EE6E6A3D4C5}" destId="{06D59DF6-6A29-4CC1-8286-D1BF4BB825BB}" srcOrd="5" destOrd="0" presId="urn:microsoft.com/office/officeart/2005/8/layout/default"/>
    <dgm:cxn modelId="{B949694F-C6A8-4883-BE6D-DD7CC4825A7F}" type="presParOf" srcId="{89C93680-5E77-41F8-85FE-1EE6E6A3D4C5}" destId="{6C4D10BB-ED5D-426A-9C4D-A2D87D8D74FD}" srcOrd="6" destOrd="0" presId="urn:microsoft.com/office/officeart/2005/8/layout/default"/>
    <dgm:cxn modelId="{A481D067-C106-4A35-867D-1A51E08A4A0F}" type="presParOf" srcId="{89C93680-5E77-41F8-85FE-1EE6E6A3D4C5}" destId="{42B6570C-361E-49A0-BCF7-FBCC8BF27354}" srcOrd="7" destOrd="0" presId="urn:microsoft.com/office/officeart/2005/8/layout/default"/>
    <dgm:cxn modelId="{F49B7DB6-CECC-42DF-95E2-25CF3F27795F}" type="presParOf" srcId="{89C93680-5E77-41F8-85FE-1EE6E6A3D4C5}" destId="{1F7ED37B-3518-407C-B000-67D441D7979F}"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AA6793-58E2-477C-8F9F-6B079CA7FD81}" type="doc">
      <dgm:prSet loTypeId="urn:microsoft.com/office/officeart/2005/8/layout/default" loCatId="list" qsTypeId="urn:microsoft.com/office/officeart/2005/8/quickstyle/simple1" qsCatId="simple" csTypeId="urn:microsoft.com/office/officeart/2005/8/colors/accent3_5" csCatId="accent3" phldr="1"/>
      <dgm:spPr/>
      <dgm:t>
        <a:bodyPr/>
        <a:lstStyle/>
        <a:p>
          <a:endParaRPr lang="en-CA"/>
        </a:p>
      </dgm:t>
    </dgm:pt>
    <dgm:pt modelId="{95A27B61-DF33-41BB-A5FE-70CBA5E917A0}">
      <dgm:prSet phldrT="[Text]"/>
      <dgm:spPr>
        <a:solidFill>
          <a:schemeClr val="bg2"/>
        </a:solidFill>
      </dgm:spPr>
      <dgm:t>
        <a:bodyPr/>
        <a:lstStyle/>
        <a:p>
          <a:r>
            <a:rPr lang="en-US" b="0" dirty="0">
              <a:solidFill>
                <a:schemeClr val="tx2"/>
              </a:solidFill>
            </a:rPr>
            <a:t>Journal</a:t>
          </a:r>
          <a:endParaRPr lang="en-CA" b="0" dirty="0">
            <a:solidFill>
              <a:schemeClr val="tx2"/>
            </a:solidFill>
          </a:endParaRPr>
        </a:p>
      </dgm:t>
    </dgm:pt>
    <dgm:pt modelId="{D3508647-6DDF-430B-8260-70906A03260C}" type="parTrans" cxnId="{1B2D2867-37BC-4387-92BC-15C1B9CE1F97}">
      <dgm:prSet/>
      <dgm:spPr/>
      <dgm:t>
        <a:bodyPr/>
        <a:lstStyle/>
        <a:p>
          <a:endParaRPr lang="en-CA"/>
        </a:p>
      </dgm:t>
    </dgm:pt>
    <dgm:pt modelId="{FB4DFA1F-9383-4ACB-BDBD-029C7907DA4C}" type="sibTrans" cxnId="{1B2D2867-37BC-4387-92BC-15C1B9CE1F97}">
      <dgm:prSet/>
      <dgm:spPr/>
      <dgm:t>
        <a:bodyPr/>
        <a:lstStyle/>
        <a:p>
          <a:endParaRPr lang="en-CA"/>
        </a:p>
      </dgm:t>
    </dgm:pt>
    <dgm:pt modelId="{DD327EAB-15FC-43BA-9A58-BC85B010F61C}">
      <dgm:prSet phldrT="[Text]"/>
      <dgm:spPr>
        <a:solidFill>
          <a:schemeClr val="bg2"/>
        </a:solidFill>
      </dgm:spPr>
      <dgm:t>
        <a:bodyPr/>
        <a:lstStyle/>
        <a:p>
          <a:r>
            <a:rPr lang="en-US" b="0" dirty="0">
              <a:solidFill>
                <a:schemeClr val="tx2"/>
              </a:solidFill>
            </a:rPr>
            <a:t>Sports / Exercise</a:t>
          </a:r>
        </a:p>
      </dgm:t>
    </dgm:pt>
    <dgm:pt modelId="{EEBD9CD8-2ADB-4BF6-A36B-34EF3AE231DD}" type="parTrans" cxnId="{5D8D43B4-A973-42F7-A45C-FE1A90F306E9}">
      <dgm:prSet/>
      <dgm:spPr/>
      <dgm:t>
        <a:bodyPr/>
        <a:lstStyle/>
        <a:p>
          <a:endParaRPr lang="en-CA"/>
        </a:p>
      </dgm:t>
    </dgm:pt>
    <dgm:pt modelId="{31031ACC-4C24-4D48-AF30-15CE978DDC53}" type="sibTrans" cxnId="{5D8D43B4-A973-42F7-A45C-FE1A90F306E9}">
      <dgm:prSet/>
      <dgm:spPr/>
      <dgm:t>
        <a:bodyPr/>
        <a:lstStyle/>
        <a:p>
          <a:endParaRPr lang="en-CA"/>
        </a:p>
      </dgm:t>
    </dgm:pt>
    <dgm:pt modelId="{ABF36597-4609-4D35-BA24-A27AB378310C}">
      <dgm:prSet phldrT="[Text]"/>
      <dgm:spPr>
        <a:solidFill>
          <a:schemeClr val="bg2"/>
        </a:solidFill>
      </dgm:spPr>
      <dgm:t>
        <a:bodyPr/>
        <a:lstStyle/>
        <a:p>
          <a:r>
            <a:rPr lang="en-US" b="0" dirty="0">
              <a:solidFill>
                <a:schemeClr val="tx2"/>
              </a:solidFill>
            </a:rPr>
            <a:t>Eat healthy</a:t>
          </a:r>
          <a:endParaRPr lang="en-CA" b="0" dirty="0">
            <a:solidFill>
              <a:schemeClr val="tx2"/>
            </a:solidFill>
          </a:endParaRPr>
        </a:p>
      </dgm:t>
    </dgm:pt>
    <dgm:pt modelId="{4C8E6824-0F92-4BD1-99CA-231DD1FB0FEF}" type="parTrans" cxnId="{F20E0193-EF80-442C-81E7-051EB6662665}">
      <dgm:prSet/>
      <dgm:spPr/>
      <dgm:t>
        <a:bodyPr/>
        <a:lstStyle/>
        <a:p>
          <a:endParaRPr lang="en-CA"/>
        </a:p>
      </dgm:t>
    </dgm:pt>
    <dgm:pt modelId="{24ECA9E6-19EA-426E-88FA-AD4E6BEC8383}" type="sibTrans" cxnId="{F20E0193-EF80-442C-81E7-051EB6662665}">
      <dgm:prSet/>
      <dgm:spPr/>
      <dgm:t>
        <a:bodyPr/>
        <a:lstStyle/>
        <a:p>
          <a:endParaRPr lang="en-CA"/>
        </a:p>
      </dgm:t>
    </dgm:pt>
    <dgm:pt modelId="{E7C955D0-64A0-445E-B773-2DC70077FDD6}">
      <dgm:prSet phldrT="[Text]"/>
      <dgm:spPr>
        <a:solidFill>
          <a:schemeClr val="bg2"/>
        </a:solidFill>
      </dgm:spPr>
      <dgm:t>
        <a:bodyPr/>
        <a:lstStyle/>
        <a:p>
          <a:r>
            <a:rPr lang="en-US" b="0" dirty="0">
              <a:solidFill>
                <a:schemeClr val="tx2"/>
              </a:solidFill>
            </a:rPr>
            <a:t>Music</a:t>
          </a:r>
          <a:endParaRPr lang="en-CA" b="0" dirty="0">
            <a:solidFill>
              <a:schemeClr val="tx2"/>
            </a:solidFill>
          </a:endParaRPr>
        </a:p>
      </dgm:t>
    </dgm:pt>
    <dgm:pt modelId="{3EFF2F17-6F97-4829-AB64-37EA6A41AEF8}" type="parTrans" cxnId="{8A89D41F-B832-403A-9509-24324C26CB2A}">
      <dgm:prSet/>
      <dgm:spPr/>
      <dgm:t>
        <a:bodyPr/>
        <a:lstStyle/>
        <a:p>
          <a:endParaRPr lang="en-CA"/>
        </a:p>
      </dgm:t>
    </dgm:pt>
    <dgm:pt modelId="{5C0B6A27-D8A0-4000-9A05-77241B6EEAED}" type="sibTrans" cxnId="{8A89D41F-B832-403A-9509-24324C26CB2A}">
      <dgm:prSet/>
      <dgm:spPr/>
      <dgm:t>
        <a:bodyPr/>
        <a:lstStyle/>
        <a:p>
          <a:endParaRPr lang="en-CA"/>
        </a:p>
      </dgm:t>
    </dgm:pt>
    <dgm:pt modelId="{97C62965-2136-4EC9-AA96-21A29BEC63B5}">
      <dgm:prSet phldrT="[Text]"/>
      <dgm:spPr>
        <a:solidFill>
          <a:schemeClr val="bg2"/>
        </a:solidFill>
      </dgm:spPr>
      <dgm:t>
        <a:bodyPr/>
        <a:lstStyle/>
        <a:p>
          <a:pPr>
            <a:spcAft>
              <a:spcPts val="0"/>
            </a:spcAft>
          </a:pPr>
          <a:r>
            <a:rPr lang="en-US" b="0" dirty="0">
              <a:solidFill>
                <a:schemeClr val="tx2"/>
              </a:solidFill>
            </a:rPr>
            <a:t>Bead / </a:t>
          </a:r>
        </a:p>
        <a:p>
          <a:pPr>
            <a:spcAft>
              <a:spcPts val="0"/>
            </a:spcAft>
          </a:pPr>
          <a:r>
            <a:rPr lang="en-US" b="0" dirty="0">
              <a:solidFill>
                <a:schemeClr val="tx2"/>
              </a:solidFill>
            </a:rPr>
            <a:t>Sew / </a:t>
          </a:r>
        </a:p>
        <a:p>
          <a:pPr>
            <a:spcAft>
              <a:spcPct val="35000"/>
            </a:spcAft>
          </a:pPr>
          <a:r>
            <a:rPr lang="en-US" b="0" dirty="0">
              <a:solidFill>
                <a:schemeClr val="tx2"/>
              </a:solidFill>
            </a:rPr>
            <a:t>Draw / Poetry</a:t>
          </a:r>
        </a:p>
      </dgm:t>
    </dgm:pt>
    <dgm:pt modelId="{16C7B115-6778-4E2D-A077-0FAD482E3A0A}" type="parTrans" cxnId="{2361F096-E342-4D2E-9DAD-653B4F00E1B9}">
      <dgm:prSet/>
      <dgm:spPr/>
      <dgm:t>
        <a:bodyPr/>
        <a:lstStyle/>
        <a:p>
          <a:endParaRPr lang="en-CA"/>
        </a:p>
      </dgm:t>
    </dgm:pt>
    <dgm:pt modelId="{0130B385-2A14-41C9-9246-DE6B41DA39FF}" type="sibTrans" cxnId="{2361F096-E342-4D2E-9DAD-653B4F00E1B9}">
      <dgm:prSet/>
      <dgm:spPr/>
      <dgm:t>
        <a:bodyPr/>
        <a:lstStyle/>
        <a:p>
          <a:endParaRPr lang="en-CA"/>
        </a:p>
      </dgm:t>
    </dgm:pt>
    <dgm:pt modelId="{CCF09ECA-8B92-451A-83FD-38EB8225ADFA}">
      <dgm:prSet phldrT="[Text]"/>
      <dgm:spPr>
        <a:solidFill>
          <a:schemeClr val="bg2"/>
        </a:solidFill>
      </dgm:spPr>
      <dgm:t>
        <a:bodyPr/>
        <a:lstStyle/>
        <a:p>
          <a:r>
            <a:rPr lang="en-US" b="0" dirty="0">
              <a:solidFill>
                <a:schemeClr val="tx2"/>
              </a:solidFill>
            </a:rPr>
            <a:t>Time with animals</a:t>
          </a:r>
        </a:p>
      </dgm:t>
    </dgm:pt>
    <dgm:pt modelId="{CFDD8CA1-90CE-470D-96A1-41FA3024ECC2}" type="parTrans" cxnId="{BCAE01EC-5C33-456E-BE65-A2A3CBD10A12}">
      <dgm:prSet/>
      <dgm:spPr/>
      <dgm:t>
        <a:bodyPr/>
        <a:lstStyle/>
        <a:p>
          <a:endParaRPr lang="en-CA"/>
        </a:p>
      </dgm:t>
    </dgm:pt>
    <dgm:pt modelId="{769EA6FE-992F-43CB-94F2-4F54AC8BF68B}" type="sibTrans" cxnId="{BCAE01EC-5C33-456E-BE65-A2A3CBD10A12}">
      <dgm:prSet/>
      <dgm:spPr/>
      <dgm:t>
        <a:bodyPr/>
        <a:lstStyle/>
        <a:p>
          <a:endParaRPr lang="en-CA"/>
        </a:p>
      </dgm:t>
    </dgm:pt>
    <dgm:pt modelId="{516C8E31-6D0B-4D5F-85A9-07F0BBEB3C2A}">
      <dgm:prSet phldrT="[Text]"/>
      <dgm:spPr>
        <a:solidFill>
          <a:schemeClr val="bg2"/>
        </a:solidFill>
      </dgm:spPr>
      <dgm:t>
        <a:bodyPr/>
        <a:lstStyle/>
        <a:p>
          <a:r>
            <a:rPr lang="en-US" b="0" dirty="0">
              <a:solidFill>
                <a:schemeClr val="tx2"/>
              </a:solidFill>
            </a:rPr>
            <a:t>Hunt / Hike / Nature</a:t>
          </a:r>
        </a:p>
      </dgm:t>
    </dgm:pt>
    <dgm:pt modelId="{B15B8CAB-68FA-44D8-A3F7-E0DB45CE556F}" type="parTrans" cxnId="{60564712-0EDB-47F9-ADD8-5419209184E8}">
      <dgm:prSet/>
      <dgm:spPr/>
      <dgm:t>
        <a:bodyPr/>
        <a:lstStyle/>
        <a:p>
          <a:endParaRPr lang="en-CA"/>
        </a:p>
      </dgm:t>
    </dgm:pt>
    <dgm:pt modelId="{503F486C-E786-404D-82A9-DA4B6C64C11D}" type="sibTrans" cxnId="{60564712-0EDB-47F9-ADD8-5419209184E8}">
      <dgm:prSet/>
      <dgm:spPr/>
      <dgm:t>
        <a:bodyPr/>
        <a:lstStyle/>
        <a:p>
          <a:endParaRPr lang="en-CA"/>
        </a:p>
      </dgm:t>
    </dgm:pt>
    <dgm:pt modelId="{76B42A65-6CFC-41B6-9AA0-AE27E04465EA}">
      <dgm:prSet phldrT="[Text]"/>
      <dgm:spPr>
        <a:solidFill>
          <a:schemeClr val="bg2"/>
        </a:solidFill>
      </dgm:spPr>
      <dgm:t>
        <a:bodyPr/>
        <a:lstStyle/>
        <a:p>
          <a:r>
            <a:rPr lang="en-US" b="0" dirty="0">
              <a:solidFill>
                <a:schemeClr val="tx2"/>
              </a:solidFill>
            </a:rPr>
            <a:t>Video / Movie theatre</a:t>
          </a:r>
        </a:p>
      </dgm:t>
    </dgm:pt>
    <dgm:pt modelId="{32B14C8B-1507-4205-B7BA-59314C9F1D70}" type="parTrans" cxnId="{6AF6AA96-F98B-49F5-A087-10A9821AF90B}">
      <dgm:prSet/>
      <dgm:spPr/>
      <dgm:t>
        <a:bodyPr/>
        <a:lstStyle/>
        <a:p>
          <a:endParaRPr lang="en-CA"/>
        </a:p>
      </dgm:t>
    </dgm:pt>
    <dgm:pt modelId="{31F308DF-D2CB-47B7-A664-51EC346ECB4C}" type="sibTrans" cxnId="{6AF6AA96-F98B-49F5-A087-10A9821AF90B}">
      <dgm:prSet/>
      <dgm:spPr/>
      <dgm:t>
        <a:bodyPr/>
        <a:lstStyle/>
        <a:p>
          <a:endParaRPr lang="en-CA"/>
        </a:p>
      </dgm:t>
    </dgm:pt>
    <dgm:pt modelId="{1C225AC4-FD1D-4CA9-B621-86B7D5C0D40F}">
      <dgm:prSet phldrT="[Text]"/>
      <dgm:spPr>
        <a:solidFill>
          <a:schemeClr val="bg2"/>
        </a:solidFill>
      </dgm:spPr>
      <dgm:t>
        <a:bodyPr/>
        <a:lstStyle/>
        <a:p>
          <a:r>
            <a:rPr lang="en-US" b="0" dirty="0">
              <a:solidFill>
                <a:schemeClr val="tx2"/>
              </a:solidFill>
            </a:rPr>
            <a:t>Socialize</a:t>
          </a:r>
          <a:endParaRPr lang="en-CA" b="0" dirty="0">
            <a:solidFill>
              <a:schemeClr val="tx2"/>
            </a:solidFill>
          </a:endParaRPr>
        </a:p>
      </dgm:t>
    </dgm:pt>
    <dgm:pt modelId="{DC2C7CC3-5068-4A37-8E8E-19E543EACAA0}" type="parTrans" cxnId="{48068A72-A2EE-4CF0-91B7-B1842BDBCC5C}">
      <dgm:prSet/>
      <dgm:spPr/>
      <dgm:t>
        <a:bodyPr/>
        <a:lstStyle/>
        <a:p>
          <a:endParaRPr lang="en-CA"/>
        </a:p>
      </dgm:t>
    </dgm:pt>
    <dgm:pt modelId="{F602D7C1-E6DE-4D20-9C02-E03C311E496E}" type="sibTrans" cxnId="{48068A72-A2EE-4CF0-91B7-B1842BDBCC5C}">
      <dgm:prSet/>
      <dgm:spPr/>
      <dgm:t>
        <a:bodyPr/>
        <a:lstStyle/>
        <a:p>
          <a:endParaRPr lang="en-CA"/>
        </a:p>
      </dgm:t>
    </dgm:pt>
    <dgm:pt modelId="{D6B88CD1-77CA-47AB-AAF5-24BEB6ACCDF3}">
      <dgm:prSet phldrT="[Text]"/>
      <dgm:spPr>
        <a:solidFill>
          <a:schemeClr val="bg2"/>
        </a:solidFill>
      </dgm:spPr>
      <dgm:t>
        <a:bodyPr/>
        <a:lstStyle/>
        <a:p>
          <a:r>
            <a:rPr lang="en-US" b="0" dirty="0">
              <a:solidFill>
                <a:schemeClr val="tx2"/>
              </a:solidFill>
            </a:rPr>
            <a:t>Talk to family and friends</a:t>
          </a:r>
          <a:endParaRPr lang="en-CA" b="0" dirty="0">
            <a:solidFill>
              <a:schemeClr val="tx2"/>
            </a:solidFill>
          </a:endParaRPr>
        </a:p>
      </dgm:t>
    </dgm:pt>
    <dgm:pt modelId="{1E55B6AA-C96A-4623-878E-72D70700406E}" type="parTrans" cxnId="{78C36B1E-7194-4F41-BF4B-2058307760D1}">
      <dgm:prSet/>
      <dgm:spPr/>
      <dgm:t>
        <a:bodyPr/>
        <a:lstStyle/>
        <a:p>
          <a:endParaRPr lang="en-CA"/>
        </a:p>
      </dgm:t>
    </dgm:pt>
    <dgm:pt modelId="{9F1ACE25-26CF-4D1B-96E7-DA1B371221B8}" type="sibTrans" cxnId="{78C36B1E-7194-4F41-BF4B-2058307760D1}">
      <dgm:prSet/>
      <dgm:spPr/>
      <dgm:t>
        <a:bodyPr/>
        <a:lstStyle/>
        <a:p>
          <a:endParaRPr lang="en-CA"/>
        </a:p>
      </dgm:t>
    </dgm:pt>
    <dgm:pt modelId="{89C93680-5E77-41F8-85FE-1EE6E6A3D4C5}" type="pres">
      <dgm:prSet presAssocID="{89AA6793-58E2-477C-8F9F-6B079CA7FD81}" presName="diagram" presStyleCnt="0">
        <dgm:presLayoutVars>
          <dgm:dir/>
          <dgm:resizeHandles val="exact"/>
        </dgm:presLayoutVars>
      </dgm:prSet>
      <dgm:spPr/>
    </dgm:pt>
    <dgm:pt modelId="{B8177799-26E0-41F1-9AC4-8CFD1D91B05A}" type="pres">
      <dgm:prSet presAssocID="{95A27B61-DF33-41BB-A5FE-70CBA5E917A0}" presName="node" presStyleLbl="node1" presStyleIdx="0" presStyleCnt="10" custLinFactNeighborX="-126" custLinFactNeighborY="-2109">
        <dgm:presLayoutVars>
          <dgm:bulletEnabled val="1"/>
        </dgm:presLayoutVars>
      </dgm:prSet>
      <dgm:spPr/>
    </dgm:pt>
    <dgm:pt modelId="{1DF25417-6FE7-4D67-9165-AA1571D8FD69}" type="pres">
      <dgm:prSet presAssocID="{FB4DFA1F-9383-4ACB-BDBD-029C7907DA4C}" presName="sibTrans" presStyleCnt="0"/>
      <dgm:spPr/>
    </dgm:pt>
    <dgm:pt modelId="{0567FA1A-9722-4067-BD21-7C7CE50D0487}" type="pres">
      <dgm:prSet presAssocID="{E7C955D0-64A0-445E-B773-2DC70077FDD6}" presName="node" presStyleLbl="node1" presStyleIdx="1" presStyleCnt="10">
        <dgm:presLayoutVars>
          <dgm:bulletEnabled val="1"/>
        </dgm:presLayoutVars>
      </dgm:prSet>
      <dgm:spPr/>
    </dgm:pt>
    <dgm:pt modelId="{7736133B-6ED5-4916-87A4-6ABA661E9423}" type="pres">
      <dgm:prSet presAssocID="{5C0B6A27-D8A0-4000-9A05-77241B6EEAED}" presName="sibTrans" presStyleCnt="0"/>
      <dgm:spPr/>
    </dgm:pt>
    <dgm:pt modelId="{64AE635C-139F-4578-B153-C05830460A26}" type="pres">
      <dgm:prSet presAssocID="{DD327EAB-15FC-43BA-9A58-BC85B010F61C}" presName="node" presStyleLbl="node1" presStyleIdx="2" presStyleCnt="10">
        <dgm:presLayoutVars>
          <dgm:bulletEnabled val="1"/>
        </dgm:presLayoutVars>
      </dgm:prSet>
      <dgm:spPr/>
    </dgm:pt>
    <dgm:pt modelId="{31395392-679E-449F-B0E0-E4DA9D10252D}" type="pres">
      <dgm:prSet presAssocID="{31031ACC-4C24-4D48-AF30-15CE978DDC53}" presName="sibTrans" presStyleCnt="0"/>
      <dgm:spPr/>
    </dgm:pt>
    <dgm:pt modelId="{EDD25F17-7E62-4276-A779-CF8F12F81F98}" type="pres">
      <dgm:prSet presAssocID="{CCF09ECA-8B92-451A-83FD-38EB8225ADFA}" presName="node" presStyleLbl="node1" presStyleIdx="3" presStyleCnt="10">
        <dgm:presLayoutVars>
          <dgm:bulletEnabled val="1"/>
        </dgm:presLayoutVars>
      </dgm:prSet>
      <dgm:spPr/>
    </dgm:pt>
    <dgm:pt modelId="{494F0CEE-4BF1-4E12-9D4C-AC863A623483}" type="pres">
      <dgm:prSet presAssocID="{769EA6FE-992F-43CB-94F2-4F54AC8BF68B}" presName="sibTrans" presStyleCnt="0"/>
      <dgm:spPr/>
    </dgm:pt>
    <dgm:pt modelId="{49364399-449D-4A2F-BE5E-89AC7A671DE0}" type="pres">
      <dgm:prSet presAssocID="{76B42A65-6CFC-41B6-9AA0-AE27E04465EA}" presName="node" presStyleLbl="node1" presStyleIdx="4" presStyleCnt="10">
        <dgm:presLayoutVars>
          <dgm:bulletEnabled val="1"/>
        </dgm:presLayoutVars>
      </dgm:prSet>
      <dgm:spPr/>
    </dgm:pt>
    <dgm:pt modelId="{319E82F5-0D83-4045-867B-7DF4DD4F4749}" type="pres">
      <dgm:prSet presAssocID="{31F308DF-D2CB-47B7-A664-51EC346ECB4C}" presName="sibTrans" presStyleCnt="0"/>
      <dgm:spPr/>
    </dgm:pt>
    <dgm:pt modelId="{17A7E635-9CB5-4A30-9FCE-F980EFA4E942}" type="pres">
      <dgm:prSet presAssocID="{516C8E31-6D0B-4D5F-85A9-07F0BBEB3C2A}" presName="node" presStyleLbl="node1" presStyleIdx="5" presStyleCnt="10">
        <dgm:presLayoutVars>
          <dgm:bulletEnabled val="1"/>
        </dgm:presLayoutVars>
      </dgm:prSet>
      <dgm:spPr/>
    </dgm:pt>
    <dgm:pt modelId="{002E5F87-2B6A-482A-88DB-42A52578745C}" type="pres">
      <dgm:prSet presAssocID="{503F486C-E786-404D-82A9-DA4B6C64C11D}" presName="sibTrans" presStyleCnt="0"/>
      <dgm:spPr/>
    </dgm:pt>
    <dgm:pt modelId="{AA51C897-FCFD-41F7-9574-A132F9D58E03}" type="pres">
      <dgm:prSet presAssocID="{97C62965-2136-4EC9-AA96-21A29BEC63B5}" presName="node" presStyleLbl="node1" presStyleIdx="6" presStyleCnt="10">
        <dgm:presLayoutVars>
          <dgm:bulletEnabled val="1"/>
        </dgm:presLayoutVars>
      </dgm:prSet>
      <dgm:spPr/>
    </dgm:pt>
    <dgm:pt modelId="{D435AF61-7C92-438D-92D0-50D465830D05}" type="pres">
      <dgm:prSet presAssocID="{0130B385-2A14-41C9-9246-DE6B41DA39FF}" presName="sibTrans" presStyleCnt="0"/>
      <dgm:spPr/>
    </dgm:pt>
    <dgm:pt modelId="{6C4D10BB-ED5D-426A-9C4D-A2D87D8D74FD}" type="pres">
      <dgm:prSet presAssocID="{ABF36597-4609-4D35-BA24-A27AB378310C}" presName="node" presStyleLbl="node1" presStyleIdx="7" presStyleCnt="10">
        <dgm:presLayoutVars>
          <dgm:bulletEnabled val="1"/>
        </dgm:presLayoutVars>
      </dgm:prSet>
      <dgm:spPr/>
    </dgm:pt>
    <dgm:pt modelId="{385D1757-DFAB-4278-8433-EC1F152036EF}" type="pres">
      <dgm:prSet presAssocID="{24ECA9E6-19EA-426E-88FA-AD4E6BEC8383}" presName="sibTrans" presStyleCnt="0"/>
      <dgm:spPr/>
    </dgm:pt>
    <dgm:pt modelId="{4B61E9B7-FC48-405D-9EE4-7253CD05F035}" type="pres">
      <dgm:prSet presAssocID="{1C225AC4-FD1D-4CA9-B621-86B7D5C0D40F}" presName="node" presStyleLbl="node1" presStyleIdx="8" presStyleCnt="10">
        <dgm:presLayoutVars>
          <dgm:bulletEnabled val="1"/>
        </dgm:presLayoutVars>
      </dgm:prSet>
      <dgm:spPr/>
    </dgm:pt>
    <dgm:pt modelId="{58EE6237-94E6-4E34-9274-E63A8001C4B4}" type="pres">
      <dgm:prSet presAssocID="{F602D7C1-E6DE-4D20-9C02-E03C311E496E}" presName="sibTrans" presStyleCnt="0"/>
      <dgm:spPr/>
    </dgm:pt>
    <dgm:pt modelId="{547605AE-402E-4E11-9E24-FEA86E479FDE}" type="pres">
      <dgm:prSet presAssocID="{D6B88CD1-77CA-47AB-AAF5-24BEB6ACCDF3}" presName="node" presStyleLbl="node1" presStyleIdx="9" presStyleCnt="10">
        <dgm:presLayoutVars>
          <dgm:bulletEnabled val="1"/>
        </dgm:presLayoutVars>
      </dgm:prSet>
      <dgm:spPr/>
    </dgm:pt>
  </dgm:ptLst>
  <dgm:cxnLst>
    <dgm:cxn modelId="{F2673901-DBFC-4EF7-99B8-74BBF1F0AE3E}" type="presOf" srcId="{97C62965-2136-4EC9-AA96-21A29BEC63B5}" destId="{AA51C897-FCFD-41F7-9574-A132F9D58E03}" srcOrd="0" destOrd="0" presId="urn:microsoft.com/office/officeart/2005/8/layout/default"/>
    <dgm:cxn modelId="{60564712-0EDB-47F9-ADD8-5419209184E8}" srcId="{89AA6793-58E2-477C-8F9F-6B079CA7FD81}" destId="{516C8E31-6D0B-4D5F-85A9-07F0BBEB3C2A}" srcOrd="5" destOrd="0" parTransId="{B15B8CAB-68FA-44D8-A3F7-E0DB45CE556F}" sibTransId="{503F486C-E786-404D-82A9-DA4B6C64C11D}"/>
    <dgm:cxn modelId="{57266614-87CC-4C33-88A0-E6DAAC9D9D1F}" type="presOf" srcId="{DD327EAB-15FC-43BA-9A58-BC85B010F61C}" destId="{64AE635C-139F-4578-B153-C05830460A26}" srcOrd="0" destOrd="0" presId="urn:microsoft.com/office/officeart/2005/8/layout/default"/>
    <dgm:cxn modelId="{78C36B1E-7194-4F41-BF4B-2058307760D1}" srcId="{89AA6793-58E2-477C-8F9F-6B079CA7FD81}" destId="{D6B88CD1-77CA-47AB-AAF5-24BEB6ACCDF3}" srcOrd="9" destOrd="0" parTransId="{1E55B6AA-C96A-4623-878E-72D70700406E}" sibTransId="{9F1ACE25-26CF-4D1B-96E7-DA1B371221B8}"/>
    <dgm:cxn modelId="{8A89D41F-B832-403A-9509-24324C26CB2A}" srcId="{89AA6793-58E2-477C-8F9F-6B079CA7FD81}" destId="{E7C955D0-64A0-445E-B773-2DC70077FDD6}" srcOrd="1" destOrd="0" parTransId="{3EFF2F17-6F97-4829-AB64-37EA6A41AEF8}" sibTransId="{5C0B6A27-D8A0-4000-9A05-77241B6EEAED}"/>
    <dgm:cxn modelId="{3F3A2438-E90E-4909-B1EF-143006566EB0}" type="presOf" srcId="{76B42A65-6CFC-41B6-9AA0-AE27E04465EA}" destId="{49364399-449D-4A2F-BE5E-89AC7A671DE0}" srcOrd="0" destOrd="0" presId="urn:microsoft.com/office/officeart/2005/8/layout/default"/>
    <dgm:cxn modelId="{1B2D2867-37BC-4387-92BC-15C1B9CE1F97}" srcId="{89AA6793-58E2-477C-8F9F-6B079CA7FD81}" destId="{95A27B61-DF33-41BB-A5FE-70CBA5E917A0}" srcOrd="0" destOrd="0" parTransId="{D3508647-6DDF-430B-8260-70906A03260C}" sibTransId="{FB4DFA1F-9383-4ACB-BDBD-029C7907DA4C}"/>
    <dgm:cxn modelId="{FC8A6F4B-37B2-4523-AA7F-9D034A366D0C}" type="presOf" srcId="{E7C955D0-64A0-445E-B773-2DC70077FDD6}" destId="{0567FA1A-9722-4067-BD21-7C7CE50D0487}" srcOrd="0" destOrd="0" presId="urn:microsoft.com/office/officeart/2005/8/layout/default"/>
    <dgm:cxn modelId="{48068A72-A2EE-4CF0-91B7-B1842BDBCC5C}" srcId="{89AA6793-58E2-477C-8F9F-6B079CA7FD81}" destId="{1C225AC4-FD1D-4CA9-B621-86B7D5C0D40F}" srcOrd="8" destOrd="0" parTransId="{DC2C7CC3-5068-4A37-8E8E-19E543EACAA0}" sibTransId="{F602D7C1-E6DE-4D20-9C02-E03C311E496E}"/>
    <dgm:cxn modelId="{E2B1CF7E-74E4-47B5-A0DC-9F6F1923B179}" type="presOf" srcId="{D6B88CD1-77CA-47AB-AAF5-24BEB6ACCDF3}" destId="{547605AE-402E-4E11-9E24-FEA86E479FDE}" srcOrd="0" destOrd="0" presId="urn:microsoft.com/office/officeart/2005/8/layout/default"/>
    <dgm:cxn modelId="{F20E0193-EF80-442C-81E7-051EB6662665}" srcId="{89AA6793-58E2-477C-8F9F-6B079CA7FD81}" destId="{ABF36597-4609-4D35-BA24-A27AB378310C}" srcOrd="7" destOrd="0" parTransId="{4C8E6824-0F92-4BD1-99CA-231DD1FB0FEF}" sibTransId="{24ECA9E6-19EA-426E-88FA-AD4E6BEC8383}"/>
    <dgm:cxn modelId="{6AF6AA96-F98B-49F5-A087-10A9821AF90B}" srcId="{89AA6793-58E2-477C-8F9F-6B079CA7FD81}" destId="{76B42A65-6CFC-41B6-9AA0-AE27E04465EA}" srcOrd="4" destOrd="0" parTransId="{32B14C8B-1507-4205-B7BA-59314C9F1D70}" sibTransId="{31F308DF-D2CB-47B7-A664-51EC346ECB4C}"/>
    <dgm:cxn modelId="{2361F096-E342-4D2E-9DAD-653B4F00E1B9}" srcId="{89AA6793-58E2-477C-8F9F-6B079CA7FD81}" destId="{97C62965-2136-4EC9-AA96-21A29BEC63B5}" srcOrd="6" destOrd="0" parTransId="{16C7B115-6778-4E2D-A077-0FAD482E3A0A}" sibTransId="{0130B385-2A14-41C9-9246-DE6B41DA39FF}"/>
    <dgm:cxn modelId="{03681E99-5A26-4D23-BA42-13EDD0B2A3E4}" type="presOf" srcId="{1C225AC4-FD1D-4CA9-B621-86B7D5C0D40F}" destId="{4B61E9B7-FC48-405D-9EE4-7253CD05F035}" srcOrd="0" destOrd="0" presId="urn:microsoft.com/office/officeart/2005/8/layout/default"/>
    <dgm:cxn modelId="{5D8D43B4-A973-42F7-A45C-FE1A90F306E9}" srcId="{89AA6793-58E2-477C-8F9F-6B079CA7FD81}" destId="{DD327EAB-15FC-43BA-9A58-BC85B010F61C}" srcOrd="2" destOrd="0" parTransId="{EEBD9CD8-2ADB-4BF6-A36B-34EF3AE231DD}" sibTransId="{31031ACC-4C24-4D48-AF30-15CE978DDC53}"/>
    <dgm:cxn modelId="{325314C2-4DDD-41B5-8C27-EAA9CC3401AA}" type="presOf" srcId="{516C8E31-6D0B-4D5F-85A9-07F0BBEB3C2A}" destId="{17A7E635-9CB5-4A30-9FCE-F980EFA4E942}" srcOrd="0" destOrd="0" presId="urn:microsoft.com/office/officeart/2005/8/layout/default"/>
    <dgm:cxn modelId="{FAB6C5D2-E48E-4B7D-BFF5-1FE8B74B27E2}" type="presOf" srcId="{95A27B61-DF33-41BB-A5FE-70CBA5E917A0}" destId="{B8177799-26E0-41F1-9AC4-8CFD1D91B05A}" srcOrd="0" destOrd="0" presId="urn:microsoft.com/office/officeart/2005/8/layout/default"/>
    <dgm:cxn modelId="{9DC0FAE7-E972-4E1E-B9E7-9947A9C0EA1F}" type="presOf" srcId="{ABF36597-4609-4D35-BA24-A27AB378310C}" destId="{6C4D10BB-ED5D-426A-9C4D-A2D87D8D74FD}" srcOrd="0" destOrd="0" presId="urn:microsoft.com/office/officeart/2005/8/layout/default"/>
    <dgm:cxn modelId="{EBF4D9E9-C5D3-43B5-9024-39DACCAA1707}" type="presOf" srcId="{89AA6793-58E2-477C-8F9F-6B079CA7FD81}" destId="{89C93680-5E77-41F8-85FE-1EE6E6A3D4C5}" srcOrd="0" destOrd="0" presId="urn:microsoft.com/office/officeart/2005/8/layout/default"/>
    <dgm:cxn modelId="{BCAE01EC-5C33-456E-BE65-A2A3CBD10A12}" srcId="{89AA6793-58E2-477C-8F9F-6B079CA7FD81}" destId="{CCF09ECA-8B92-451A-83FD-38EB8225ADFA}" srcOrd="3" destOrd="0" parTransId="{CFDD8CA1-90CE-470D-96A1-41FA3024ECC2}" sibTransId="{769EA6FE-992F-43CB-94F2-4F54AC8BF68B}"/>
    <dgm:cxn modelId="{204A60FC-83AD-4B5D-B7F9-9B2978ADC0F1}" type="presOf" srcId="{CCF09ECA-8B92-451A-83FD-38EB8225ADFA}" destId="{EDD25F17-7E62-4276-A779-CF8F12F81F98}" srcOrd="0" destOrd="0" presId="urn:microsoft.com/office/officeart/2005/8/layout/default"/>
    <dgm:cxn modelId="{04BFD47B-6D03-41F5-8245-A52AE44D8092}" type="presParOf" srcId="{89C93680-5E77-41F8-85FE-1EE6E6A3D4C5}" destId="{B8177799-26E0-41F1-9AC4-8CFD1D91B05A}" srcOrd="0" destOrd="0" presId="urn:microsoft.com/office/officeart/2005/8/layout/default"/>
    <dgm:cxn modelId="{4ECC717A-5102-44FA-B217-590659AA27A8}" type="presParOf" srcId="{89C93680-5E77-41F8-85FE-1EE6E6A3D4C5}" destId="{1DF25417-6FE7-4D67-9165-AA1571D8FD69}" srcOrd="1" destOrd="0" presId="urn:microsoft.com/office/officeart/2005/8/layout/default"/>
    <dgm:cxn modelId="{394AA8F2-1EAD-4D71-A334-AAD5B1ED82BE}" type="presParOf" srcId="{89C93680-5E77-41F8-85FE-1EE6E6A3D4C5}" destId="{0567FA1A-9722-4067-BD21-7C7CE50D0487}" srcOrd="2" destOrd="0" presId="urn:microsoft.com/office/officeart/2005/8/layout/default"/>
    <dgm:cxn modelId="{4B66775E-5F7A-4805-84E9-A5EABD1C1935}" type="presParOf" srcId="{89C93680-5E77-41F8-85FE-1EE6E6A3D4C5}" destId="{7736133B-6ED5-4916-87A4-6ABA661E9423}" srcOrd="3" destOrd="0" presId="urn:microsoft.com/office/officeart/2005/8/layout/default"/>
    <dgm:cxn modelId="{8F9A99F9-AA7E-4162-910D-6095DAF85001}" type="presParOf" srcId="{89C93680-5E77-41F8-85FE-1EE6E6A3D4C5}" destId="{64AE635C-139F-4578-B153-C05830460A26}" srcOrd="4" destOrd="0" presId="urn:microsoft.com/office/officeart/2005/8/layout/default"/>
    <dgm:cxn modelId="{F3C24672-E711-46C4-8D10-AB90EBBD2838}" type="presParOf" srcId="{89C93680-5E77-41F8-85FE-1EE6E6A3D4C5}" destId="{31395392-679E-449F-B0E0-E4DA9D10252D}" srcOrd="5" destOrd="0" presId="urn:microsoft.com/office/officeart/2005/8/layout/default"/>
    <dgm:cxn modelId="{42E244B2-5578-41C4-8A0D-FE391179FE26}" type="presParOf" srcId="{89C93680-5E77-41F8-85FE-1EE6E6A3D4C5}" destId="{EDD25F17-7E62-4276-A779-CF8F12F81F98}" srcOrd="6" destOrd="0" presId="urn:microsoft.com/office/officeart/2005/8/layout/default"/>
    <dgm:cxn modelId="{49840AB8-3862-4272-87D1-78E08DA89688}" type="presParOf" srcId="{89C93680-5E77-41F8-85FE-1EE6E6A3D4C5}" destId="{494F0CEE-4BF1-4E12-9D4C-AC863A623483}" srcOrd="7" destOrd="0" presId="urn:microsoft.com/office/officeart/2005/8/layout/default"/>
    <dgm:cxn modelId="{31C5A21D-45FD-4FFB-8B96-74CD16D9668E}" type="presParOf" srcId="{89C93680-5E77-41F8-85FE-1EE6E6A3D4C5}" destId="{49364399-449D-4A2F-BE5E-89AC7A671DE0}" srcOrd="8" destOrd="0" presId="urn:microsoft.com/office/officeart/2005/8/layout/default"/>
    <dgm:cxn modelId="{BF14B1D1-6E8B-49A7-93A8-03B72EDD6AB7}" type="presParOf" srcId="{89C93680-5E77-41F8-85FE-1EE6E6A3D4C5}" destId="{319E82F5-0D83-4045-867B-7DF4DD4F4749}" srcOrd="9" destOrd="0" presId="urn:microsoft.com/office/officeart/2005/8/layout/default"/>
    <dgm:cxn modelId="{5BAD1CC0-295A-4CBF-A606-C9BC1EF3F71D}" type="presParOf" srcId="{89C93680-5E77-41F8-85FE-1EE6E6A3D4C5}" destId="{17A7E635-9CB5-4A30-9FCE-F980EFA4E942}" srcOrd="10" destOrd="0" presId="urn:microsoft.com/office/officeart/2005/8/layout/default"/>
    <dgm:cxn modelId="{B60E3BE5-89B9-44A1-A21A-9A4E25D3A954}" type="presParOf" srcId="{89C93680-5E77-41F8-85FE-1EE6E6A3D4C5}" destId="{002E5F87-2B6A-482A-88DB-42A52578745C}" srcOrd="11" destOrd="0" presId="urn:microsoft.com/office/officeart/2005/8/layout/default"/>
    <dgm:cxn modelId="{E195EEB6-DDD8-41AB-BCC1-17186E0B5F6F}" type="presParOf" srcId="{89C93680-5E77-41F8-85FE-1EE6E6A3D4C5}" destId="{AA51C897-FCFD-41F7-9574-A132F9D58E03}" srcOrd="12" destOrd="0" presId="urn:microsoft.com/office/officeart/2005/8/layout/default"/>
    <dgm:cxn modelId="{4D37772E-C0CB-4EB9-9214-B6CBC9C5A4B6}" type="presParOf" srcId="{89C93680-5E77-41F8-85FE-1EE6E6A3D4C5}" destId="{D435AF61-7C92-438D-92D0-50D465830D05}" srcOrd="13" destOrd="0" presId="urn:microsoft.com/office/officeart/2005/8/layout/default"/>
    <dgm:cxn modelId="{B949694F-C6A8-4883-BE6D-DD7CC4825A7F}" type="presParOf" srcId="{89C93680-5E77-41F8-85FE-1EE6E6A3D4C5}" destId="{6C4D10BB-ED5D-426A-9C4D-A2D87D8D74FD}" srcOrd="14" destOrd="0" presId="urn:microsoft.com/office/officeart/2005/8/layout/default"/>
    <dgm:cxn modelId="{D0FD8C4D-795A-41ED-80A0-42E59053992E}" type="presParOf" srcId="{89C93680-5E77-41F8-85FE-1EE6E6A3D4C5}" destId="{385D1757-DFAB-4278-8433-EC1F152036EF}" srcOrd="15" destOrd="0" presId="urn:microsoft.com/office/officeart/2005/8/layout/default"/>
    <dgm:cxn modelId="{645B0499-6759-4E1F-B4A4-1847982D9FDD}" type="presParOf" srcId="{89C93680-5E77-41F8-85FE-1EE6E6A3D4C5}" destId="{4B61E9B7-FC48-405D-9EE4-7253CD05F035}" srcOrd="16" destOrd="0" presId="urn:microsoft.com/office/officeart/2005/8/layout/default"/>
    <dgm:cxn modelId="{F49D0169-3CB4-4F0E-A947-54C92CD2DD52}" type="presParOf" srcId="{89C93680-5E77-41F8-85FE-1EE6E6A3D4C5}" destId="{58EE6237-94E6-4E34-9274-E63A8001C4B4}" srcOrd="17" destOrd="0" presId="urn:microsoft.com/office/officeart/2005/8/layout/default"/>
    <dgm:cxn modelId="{6E134AFC-DF39-4AA4-9AEA-442940531BB4}" type="presParOf" srcId="{89C93680-5E77-41F8-85FE-1EE6E6A3D4C5}" destId="{547605AE-402E-4E11-9E24-FEA86E479FDE}"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177799-26E0-41F1-9AC4-8CFD1D91B05A}">
      <dsp:nvSpPr>
        <dsp:cNvPr id="0" name=""/>
        <dsp:cNvSpPr/>
      </dsp:nvSpPr>
      <dsp:spPr>
        <a:xfrm>
          <a:off x="371474" y="1984"/>
          <a:ext cx="2089546" cy="1253728"/>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Sad</a:t>
          </a:r>
          <a:endParaRPr lang="en-CA" sz="2200" b="0" kern="1200" dirty="0">
            <a:solidFill>
              <a:schemeClr val="tx2"/>
            </a:solidFill>
          </a:endParaRPr>
        </a:p>
      </dsp:txBody>
      <dsp:txXfrm>
        <a:off x="371474" y="1984"/>
        <a:ext cx="2089546" cy="1253728"/>
      </dsp:txXfrm>
    </dsp:sp>
    <dsp:sp modelId="{D8A0B89C-401F-4248-A4C1-4190EF1FF05D}">
      <dsp:nvSpPr>
        <dsp:cNvPr id="0" name=""/>
        <dsp:cNvSpPr/>
      </dsp:nvSpPr>
      <dsp:spPr>
        <a:xfrm>
          <a:off x="2669976" y="1984"/>
          <a:ext cx="2089546" cy="1253728"/>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Anxious</a:t>
          </a:r>
          <a:endParaRPr lang="en-CA" sz="2200" b="0" kern="1200" dirty="0">
            <a:solidFill>
              <a:schemeClr val="tx2"/>
            </a:solidFill>
          </a:endParaRPr>
        </a:p>
      </dsp:txBody>
      <dsp:txXfrm>
        <a:off x="2669976" y="1984"/>
        <a:ext cx="2089546" cy="1253728"/>
      </dsp:txXfrm>
    </dsp:sp>
    <dsp:sp modelId="{64AE635C-139F-4578-B153-C05830460A26}">
      <dsp:nvSpPr>
        <dsp:cNvPr id="0" name=""/>
        <dsp:cNvSpPr/>
      </dsp:nvSpPr>
      <dsp:spPr>
        <a:xfrm>
          <a:off x="4968478" y="1984"/>
          <a:ext cx="2089546" cy="1253728"/>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Angry</a:t>
          </a:r>
          <a:endParaRPr lang="en-CA" sz="2200" b="0" kern="1200" dirty="0">
            <a:solidFill>
              <a:schemeClr val="tx2"/>
            </a:solidFill>
          </a:endParaRPr>
        </a:p>
      </dsp:txBody>
      <dsp:txXfrm>
        <a:off x="4968478" y="1984"/>
        <a:ext cx="2089546" cy="1253728"/>
      </dsp:txXfrm>
    </dsp:sp>
    <dsp:sp modelId="{70442005-8569-483B-9A4E-294EBFB33D1B}">
      <dsp:nvSpPr>
        <dsp:cNvPr id="0" name=""/>
        <dsp:cNvSpPr/>
      </dsp:nvSpPr>
      <dsp:spPr>
        <a:xfrm>
          <a:off x="371474" y="1464667"/>
          <a:ext cx="2089546" cy="1253728"/>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Alone</a:t>
          </a:r>
          <a:endParaRPr lang="en-CA" sz="2200" b="0" kern="1200" dirty="0">
            <a:solidFill>
              <a:schemeClr val="tx2"/>
            </a:solidFill>
          </a:endParaRPr>
        </a:p>
      </dsp:txBody>
      <dsp:txXfrm>
        <a:off x="371474" y="1464667"/>
        <a:ext cx="2089546" cy="1253728"/>
      </dsp:txXfrm>
    </dsp:sp>
    <dsp:sp modelId="{41059BE9-4B24-453B-9199-FE0B9FAADA13}">
      <dsp:nvSpPr>
        <dsp:cNvPr id="0" name=""/>
        <dsp:cNvSpPr/>
      </dsp:nvSpPr>
      <dsp:spPr>
        <a:xfrm>
          <a:off x="2669976" y="1464667"/>
          <a:ext cx="2089546" cy="1253728"/>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Taking big risks</a:t>
          </a:r>
          <a:endParaRPr lang="en-CA" sz="2200" b="0" kern="1200" dirty="0">
            <a:solidFill>
              <a:schemeClr val="tx2"/>
            </a:solidFill>
          </a:endParaRPr>
        </a:p>
      </dsp:txBody>
      <dsp:txXfrm>
        <a:off x="2669976" y="1464667"/>
        <a:ext cx="2089546" cy="1253728"/>
      </dsp:txXfrm>
    </dsp:sp>
    <dsp:sp modelId="{6C4D10BB-ED5D-426A-9C4D-A2D87D8D74FD}">
      <dsp:nvSpPr>
        <dsp:cNvPr id="0" name=""/>
        <dsp:cNvSpPr/>
      </dsp:nvSpPr>
      <dsp:spPr>
        <a:xfrm>
          <a:off x="4968478" y="1464667"/>
          <a:ext cx="2089546" cy="1253728"/>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Hurting themselves or others </a:t>
          </a:r>
          <a:endParaRPr lang="en-CA" sz="2200" b="0" kern="1200" dirty="0">
            <a:solidFill>
              <a:schemeClr val="tx2"/>
            </a:solidFill>
          </a:endParaRPr>
        </a:p>
      </dsp:txBody>
      <dsp:txXfrm>
        <a:off x="4968478" y="1464667"/>
        <a:ext cx="2089546" cy="1253728"/>
      </dsp:txXfrm>
    </dsp:sp>
    <dsp:sp modelId="{1F7ED37B-3518-407C-B000-67D441D7979F}">
      <dsp:nvSpPr>
        <dsp:cNvPr id="0" name=""/>
        <dsp:cNvSpPr/>
      </dsp:nvSpPr>
      <dsp:spPr>
        <a:xfrm>
          <a:off x="2669976" y="2927350"/>
          <a:ext cx="2089546" cy="1253728"/>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Using drugs and alcohol </a:t>
          </a:r>
          <a:endParaRPr lang="en-CA" sz="2200" b="0" kern="1200" dirty="0">
            <a:solidFill>
              <a:schemeClr val="tx2"/>
            </a:solidFill>
          </a:endParaRPr>
        </a:p>
      </dsp:txBody>
      <dsp:txXfrm>
        <a:off x="2669976" y="2927350"/>
        <a:ext cx="2089546" cy="12537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177799-26E0-41F1-9AC4-8CFD1D91B05A}">
      <dsp:nvSpPr>
        <dsp:cNvPr id="0" name=""/>
        <dsp:cNvSpPr/>
      </dsp:nvSpPr>
      <dsp:spPr>
        <a:xfrm>
          <a:off x="0" y="1"/>
          <a:ext cx="2321718" cy="1393031"/>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Are you okay?</a:t>
          </a:r>
          <a:endParaRPr lang="en-CA" sz="2200" b="0" kern="1200" dirty="0">
            <a:solidFill>
              <a:schemeClr val="tx2"/>
            </a:solidFill>
          </a:endParaRPr>
        </a:p>
      </dsp:txBody>
      <dsp:txXfrm>
        <a:off x="0" y="1"/>
        <a:ext cx="2321718" cy="1393031"/>
      </dsp:txXfrm>
    </dsp:sp>
    <dsp:sp modelId="{64AE635C-139F-4578-B153-C05830460A26}">
      <dsp:nvSpPr>
        <dsp:cNvPr id="0" name=""/>
        <dsp:cNvSpPr/>
      </dsp:nvSpPr>
      <dsp:spPr>
        <a:xfrm>
          <a:off x="2553890" y="1"/>
          <a:ext cx="2321718" cy="1393031"/>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Can I help?</a:t>
          </a:r>
          <a:endParaRPr lang="en-CA" sz="2200" b="0" kern="1200" dirty="0">
            <a:solidFill>
              <a:schemeClr val="tx2"/>
            </a:solidFill>
          </a:endParaRPr>
        </a:p>
      </dsp:txBody>
      <dsp:txXfrm>
        <a:off x="2553890" y="1"/>
        <a:ext cx="2321718" cy="1393031"/>
      </dsp:txXfrm>
    </dsp:sp>
    <dsp:sp modelId="{41059BE9-4B24-453B-9199-FE0B9FAADA13}">
      <dsp:nvSpPr>
        <dsp:cNvPr id="0" name=""/>
        <dsp:cNvSpPr/>
      </dsp:nvSpPr>
      <dsp:spPr>
        <a:xfrm>
          <a:off x="5107781" y="1"/>
          <a:ext cx="2321718" cy="1393031"/>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Be calm</a:t>
          </a:r>
          <a:endParaRPr lang="en-CA" sz="2200" b="0" kern="1200" dirty="0">
            <a:solidFill>
              <a:schemeClr val="tx2"/>
            </a:solidFill>
          </a:endParaRPr>
        </a:p>
      </dsp:txBody>
      <dsp:txXfrm>
        <a:off x="5107781" y="1"/>
        <a:ext cx="2321718" cy="1393031"/>
      </dsp:txXfrm>
    </dsp:sp>
    <dsp:sp modelId="{6C4D10BB-ED5D-426A-9C4D-A2D87D8D74FD}">
      <dsp:nvSpPr>
        <dsp:cNvPr id="0" name=""/>
        <dsp:cNvSpPr/>
      </dsp:nvSpPr>
      <dsp:spPr>
        <a:xfrm>
          <a:off x="1276945" y="1625205"/>
          <a:ext cx="2321718" cy="1393031"/>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Be open</a:t>
          </a:r>
          <a:endParaRPr lang="en-CA" sz="2200" b="0" kern="1200" dirty="0">
            <a:solidFill>
              <a:schemeClr val="tx2"/>
            </a:solidFill>
          </a:endParaRPr>
        </a:p>
      </dsp:txBody>
      <dsp:txXfrm>
        <a:off x="1276945" y="1625205"/>
        <a:ext cx="2321718" cy="1393031"/>
      </dsp:txXfrm>
    </dsp:sp>
    <dsp:sp modelId="{1F7ED37B-3518-407C-B000-67D441D7979F}">
      <dsp:nvSpPr>
        <dsp:cNvPr id="0" name=""/>
        <dsp:cNvSpPr/>
      </dsp:nvSpPr>
      <dsp:spPr>
        <a:xfrm>
          <a:off x="3830835" y="1625205"/>
          <a:ext cx="2321718" cy="1393031"/>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Listen without judgment</a:t>
          </a:r>
          <a:endParaRPr lang="en-CA" sz="2200" b="0" kern="1200" dirty="0">
            <a:solidFill>
              <a:schemeClr val="tx2"/>
            </a:solidFill>
          </a:endParaRPr>
        </a:p>
      </dsp:txBody>
      <dsp:txXfrm>
        <a:off x="3830835" y="1625205"/>
        <a:ext cx="2321718" cy="13930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177799-26E0-41F1-9AC4-8CFD1D91B05A}">
      <dsp:nvSpPr>
        <dsp:cNvPr id="0" name=""/>
        <dsp:cNvSpPr/>
      </dsp:nvSpPr>
      <dsp:spPr>
        <a:xfrm>
          <a:off x="1232" y="5"/>
          <a:ext cx="2249165" cy="1349499"/>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Cadet / JCR Leaders</a:t>
          </a:r>
          <a:endParaRPr lang="en-CA" sz="2200" b="0" kern="1200" dirty="0">
            <a:solidFill>
              <a:schemeClr val="tx2"/>
            </a:solidFill>
          </a:endParaRPr>
        </a:p>
      </dsp:txBody>
      <dsp:txXfrm>
        <a:off x="1232" y="5"/>
        <a:ext cx="2249165" cy="1349499"/>
      </dsp:txXfrm>
    </dsp:sp>
    <dsp:sp modelId="{64AE635C-139F-4578-B153-C05830460A26}">
      <dsp:nvSpPr>
        <dsp:cNvPr id="0" name=""/>
        <dsp:cNvSpPr/>
      </dsp:nvSpPr>
      <dsp:spPr>
        <a:xfrm>
          <a:off x="2475313" y="5"/>
          <a:ext cx="2249165" cy="1349499"/>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Parents / Caregivers</a:t>
          </a:r>
          <a:endParaRPr lang="en-CA" sz="2200" b="0" kern="1200" dirty="0">
            <a:solidFill>
              <a:schemeClr val="tx2"/>
            </a:solidFill>
          </a:endParaRPr>
        </a:p>
      </dsp:txBody>
      <dsp:txXfrm>
        <a:off x="2475313" y="5"/>
        <a:ext cx="2249165" cy="1349499"/>
      </dsp:txXfrm>
    </dsp:sp>
    <dsp:sp modelId="{41059BE9-4B24-453B-9199-FE0B9FAADA13}">
      <dsp:nvSpPr>
        <dsp:cNvPr id="0" name=""/>
        <dsp:cNvSpPr/>
      </dsp:nvSpPr>
      <dsp:spPr>
        <a:xfrm>
          <a:off x="4949395" y="5"/>
          <a:ext cx="2478872" cy="1349499"/>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Counsellors /</a:t>
          </a:r>
          <a:br>
            <a:rPr lang="en-US" sz="2200" b="0" kern="1200" dirty="0">
              <a:solidFill>
                <a:schemeClr val="tx2"/>
              </a:solidFill>
            </a:rPr>
          </a:br>
          <a:r>
            <a:rPr lang="en-US" sz="2200" b="0" kern="1200" dirty="0">
              <a:solidFill>
                <a:schemeClr val="tx2"/>
              </a:solidFill>
            </a:rPr>
            <a:t>Teachers</a:t>
          </a:r>
          <a:endParaRPr lang="en-CA" sz="2200" b="0" kern="1200" dirty="0">
            <a:solidFill>
              <a:schemeClr val="tx2"/>
            </a:solidFill>
          </a:endParaRPr>
        </a:p>
      </dsp:txBody>
      <dsp:txXfrm>
        <a:off x="4949395" y="5"/>
        <a:ext cx="2478872" cy="1349499"/>
      </dsp:txXfrm>
    </dsp:sp>
    <dsp:sp modelId="{6C4D10BB-ED5D-426A-9C4D-A2D87D8D74FD}">
      <dsp:nvSpPr>
        <dsp:cNvPr id="0" name=""/>
        <dsp:cNvSpPr/>
      </dsp:nvSpPr>
      <dsp:spPr>
        <a:xfrm>
          <a:off x="1353126" y="1574421"/>
          <a:ext cx="2249165" cy="1349499"/>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Friends</a:t>
          </a:r>
          <a:endParaRPr lang="en-CA" sz="2200" b="0" kern="1200" dirty="0">
            <a:solidFill>
              <a:schemeClr val="tx2"/>
            </a:solidFill>
          </a:endParaRPr>
        </a:p>
      </dsp:txBody>
      <dsp:txXfrm>
        <a:off x="1353126" y="1574421"/>
        <a:ext cx="2249165" cy="1349499"/>
      </dsp:txXfrm>
    </dsp:sp>
    <dsp:sp modelId="{1F7ED37B-3518-407C-B000-67D441D7979F}">
      <dsp:nvSpPr>
        <dsp:cNvPr id="0" name=""/>
        <dsp:cNvSpPr/>
      </dsp:nvSpPr>
      <dsp:spPr>
        <a:xfrm>
          <a:off x="3827208" y="1574421"/>
          <a:ext cx="2249165" cy="1349499"/>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Kids Help Phone</a:t>
          </a:r>
          <a:endParaRPr lang="en-CA" sz="2200" b="0" kern="1200" dirty="0">
            <a:solidFill>
              <a:schemeClr val="tx2"/>
            </a:solidFill>
          </a:endParaRPr>
        </a:p>
      </dsp:txBody>
      <dsp:txXfrm>
        <a:off x="3827208" y="1574421"/>
        <a:ext cx="2249165" cy="13494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177799-26E0-41F1-9AC4-8CFD1D91B05A}">
      <dsp:nvSpPr>
        <dsp:cNvPr id="0" name=""/>
        <dsp:cNvSpPr/>
      </dsp:nvSpPr>
      <dsp:spPr>
        <a:xfrm>
          <a:off x="0" y="342902"/>
          <a:ext cx="1726778" cy="1036066"/>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2"/>
              </a:solidFill>
            </a:rPr>
            <a:t>Journal</a:t>
          </a:r>
          <a:endParaRPr lang="en-CA" sz="2000" b="0" kern="1200" dirty="0">
            <a:solidFill>
              <a:schemeClr val="tx2"/>
            </a:solidFill>
          </a:endParaRPr>
        </a:p>
      </dsp:txBody>
      <dsp:txXfrm>
        <a:off x="0" y="342902"/>
        <a:ext cx="1726778" cy="1036066"/>
      </dsp:txXfrm>
    </dsp:sp>
    <dsp:sp modelId="{0567FA1A-9722-4067-BD21-7C7CE50D0487}">
      <dsp:nvSpPr>
        <dsp:cNvPr id="0" name=""/>
        <dsp:cNvSpPr/>
      </dsp:nvSpPr>
      <dsp:spPr>
        <a:xfrm>
          <a:off x="1901632" y="364753"/>
          <a:ext cx="1726778" cy="1036066"/>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2"/>
              </a:solidFill>
            </a:rPr>
            <a:t>Music</a:t>
          </a:r>
          <a:endParaRPr lang="en-CA" sz="2000" b="0" kern="1200" dirty="0">
            <a:solidFill>
              <a:schemeClr val="tx2"/>
            </a:solidFill>
          </a:endParaRPr>
        </a:p>
      </dsp:txBody>
      <dsp:txXfrm>
        <a:off x="1901632" y="364753"/>
        <a:ext cx="1726778" cy="1036066"/>
      </dsp:txXfrm>
    </dsp:sp>
    <dsp:sp modelId="{64AE635C-139F-4578-B153-C05830460A26}">
      <dsp:nvSpPr>
        <dsp:cNvPr id="0" name=""/>
        <dsp:cNvSpPr/>
      </dsp:nvSpPr>
      <dsp:spPr>
        <a:xfrm>
          <a:off x="3801088" y="364753"/>
          <a:ext cx="1726778" cy="1036066"/>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2"/>
              </a:solidFill>
            </a:rPr>
            <a:t>Sports / Exercise</a:t>
          </a:r>
        </a:p>
      </dsp:txBody>
      <dsp:txXfrm>
        <a:off x="3801088" y="364753"/>
        <a:ext cx="1726778" cy="1036066"/>
      </dsp:txXfrm>
    </dsp:sp>
    <dsp:sp modelId="{EDD25F17-7E62-4276-A779-CF8F12F81F98}">
      <dsp:nvSpPr>
        <dsp:cNvPr id="0" name=""/>
        <dsp:cNvSpPr/>
      </dsp:nvSpPr>
      <dsp:spPr>
        <a:xfrm>
          <a:off x="5700545" y="364753"/>
          <a:ext cx="1726778" cy="1036066"/>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2"/>
              </a:solidFill>
            </a:rPr>
            <a:t>Time with animals</a:t>
          </a:r>
        </a:p>
      </dsp:txBody>
      <dsp:txXfrm>
        <a:off x="5700545" y="364753"/>
        <a:ext cx="1726778" cy="1036066"/>
      </dsp:txXfrm>
    </dsp:sp>
    <dsp:sp modelId="{49364399-449D-4A2F-BE5E-89AC7A671DE0}">
      <dsp:nvSpPr>
        <dsp:cNvPr id="0" name=""/>
        <dsp:cNvSpPr/>
      </dsp:nvSpPr>
      <dsp:spPr>
        <a:xfrm>
          <a:off x="2176" y="1573498"/>
          <a:ext cx="1726778" cy="1036066"/>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2"/>
              </a:solidFill>
            </a:rPr>
            <a:t>Video / Movie theatre</a:t>
          </a:r>
        </a:p>
      </dsp:txBody>
      <dsp:txXfrm>
        <a:off x="2176" y="1573498"/>
        <a:ext cx="1726778" cy="1036066"/>
      </dsp:txXfrm>
    </dsp:sp>
    <dsp:sp modelId="{17A7E635-9CB5-4A30-9FCE-F980EFA4E942}">
      <dsp:nvSpPr>
        <dsp:cNvPr id="0" name=""/>
        <dsp:cNvSpPr/>
      </dsp:nvSpPr>
      <dsp:spPr>
        <a:xfrm>
          <a:off x="1901632" y="1573498"/>
          <a:ext cx="1726778" cy="1036066"/>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2"/>
              </a:solidFill>
            </a:rPr>
            <a:t>Hunt / Hike / Nature</a:t>
          </a:r>
        </a:p>
      </dsp:txBody>
      <dsp:txXfrm>
        <a:off x="1901632" y="1573498"/>
        <a:ext cx="1726778" cy="1036066"/>
      </dsp:txXfrm>
    </dsp:sp>
    <dsp:sp modelId="{AA51C897-FCFD-41F7-9574-A132F9D58E03}">
      <dsp:nvSpPr>
        <dsp:cNvPr id="0" name=""/>
        <dsp:cNvSpPr/>
      </dsp:nvSpPr>
      <dsp:spPr>
        <a:xfrm>
          <a:off x="3801088" y="1573498"/>
          <a:ext cx="1726778" cy="1036066"/>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ts val="0"/>
            </a:spcAft>
            <a:buNone/>
          </a:pPr>
          <a:r>
            <a:rPr lang="en-US" sz="2000" b="0" kern="1200" dirty="0">
              <a:solidFill>
                <a:schemeClr val="tx2"/>
              </a:solidFill>
            </a:rPr>
            <a:t>Bead / </a:t>
          </a:r>
        </a:p>
        <a:p>
          <a:pPr marL="0" lvl="0" indent="0" algn="ctr" defTabSz="889000">
            <a:lnSpc>
              <a:spcPct val="90000"/>
            </a:lnSpc>
            <a:spcBef>
              <a:spcPct val="0"/>
            </a:spcBef>
            <a:spcAft>
              <a:spcPts val="0"/>
            </a:spcAft>
            <a:buNone/>
          </a:pPr>
          <a:r>
            <a:rPr lang="en-US" sz="2000" b="0" kern="1200" dirty="0">
              <a:solidFill>
                <a:schemeClr val="tx2"/>
              </a:solidFill>
            </a:rPr>
            <a:t>Sew / </a:t>
          </a:r>
        </a:p>
        <a:p>
          <a:pPr marL="0" lvl="0" indent="0" algn="ctr" defTabSz="889000">
            <a:lnSpc>
              <a:spcPct val="90000"/>
            </a:lnSpc>
            <a:spcBef>
              <a:spcPct val="0"/>
            </a:spcBef>
            <a:spcAft>
              <a:spcPct val="35000"/>
            </a:spcAft>
            <a:buNone/>
          </a:pPr>
          <a:r>
            <a:rPr lang="en-US" sz="2000" b="0" kern="1200" dirty="0">
              <a:solidFill>
                <a:schemeClr val="tx2"/>
              </a:solidFill>
            </a:rPr>
            <a:t>Draw / Poetry</a:t>
          </a:r>
        </a:p>
      </dsp:txBody>
      <dsp:txXfrm>
        <a:off x="3801088" y="1573498"/>
        <a:ext cx="1726778" cy="1036066"/>
      </dsp:txXfrm>
    </dsp:sp>
    <dsp:sp modelId="{6C4D10BB-ED5D-426A-9C4D-A2D87D8D74FD}">
      <dsp:nvSpPr>
        <dsp:cNvPr id="0" name=""/>
        <dsp:cNvSpPr/>
      </dsp:nvSpPr>
      <dsp:spPr>
        <a:xfrm>
          <a:off x="5700545" y="1573498"/>
          <a:ext cx="1726778" cy="1036066"/>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2"/>
              </a:solidFill>
            </a:rPr>
            <a:t>Eat healthy</a:t>
          </a:r>
          <a:endParaRPr lang="en-CA" sz="2000" b="0" kern="1200" dirty="0">
            <a:solidFill>
              <a:schemeClr val="tx2"/>
            </a:solidFill>
          </a:endParaRPr>
        </a:p>
      </dsp:txBody>
      <dsp:txXfrm>
        <a:off x="5700545" y="1573498"/>
        <a:ext cx="1726778" cy="1036066"/>
      </dsp:txXfrm>
    </dsp:sp>
    <dsp:sp modelId="{4B61E9B7-FC48-405D-9EE4-7253CD05F035}">
      <dsp:nvSpPr>
        <dsp:cNvPr id="0" name=""/>
        <dsp:cNvSpPr/>
      </dsp:nvSpPr>
      <dsp:spPr>
        <a:xfrm>
          <a:off x="1901632" y="2782242"/>
          <a:ext cx="1726778" cy="1036066"/>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2"/>
              </a:solidFill>
            </a:rPr>
            <a:t>Socialize</a:t>
          </a:r>
          <a:endParaRPr lang="en-CA" sz="2000" b="0" kern="1200" dirty="0">
            <a:solidFill>
              <a:schemeClr val="tx2"/>
            </a:solidFill>
          </a:endParaRPr>
        </a:p>
      </dsp:txBody>
      <dsp:txXfrm>
        <a:off x="1901632" y="2782242"/>
        <a:ext cx="1726778" cy="1036066"/>
      </dsp:txXfrm>
    </dsp:sp>
    <dsp:sp modelId="{547605AE-402E-4E11-9E24-FEA86E479FDE}">
      <dsp:nvSpPr>
        <dsp:cNvPr id="0" name=""/>
        <dsp:cNvSpPr/>
      </dsp:nvSpPr>
      <dsp:spPr>
        <a:xfrm>
          <a:off x="3801088" y="2782242"/>
          <a:ext cx="1726778" cy="1036066"/>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2"/>
              </a:solidFill>
            </a:rPr>
            <a:t>Talk to family and friends</a:t>
          </a:r>
          <a:endParaRPr lang="en-CA" sz="2000" b="0" kern="1200" dirty="0">
            <a:solidFill>
              <a:schemeClr val="tx2"/>
            </a:solidFill>
          </a:endParaRPr>
        </a:p>
      </dsp:txBody>
      <dsp:txXfrm>
        <a:off x="3801088" y="2782242"/>
        <a:ext cx="1726778" cy="103606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ea typeface="+mn-ea"/>
                <a:cs typeface="+mn-cs"/>
              </a:defRPr>
            </a:lvl1pPr>
          </a:lstStyle>
          <a:p>
            <a:pPr>
              <a:defRPr/>
            </a:pPr>
            <a:endParaRPr lang="en-CA" dirty="0"/>
          </a:p>
        </p:txBody>
      </p:sp>
      <p:sp>
        <p:nvSpPr>
          <p:cNvPr id="1024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CA" dirty="0"/>
          </a:p>
        </p:txBody>
      </p:sp>
      <p:sp>
        <p:nvSpPr>
          <p:cNvPr id="1024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ea typeface="+mn-ea"/>
                <a:cs typeface="+mn-cs"/>
              </a:defRPr>
            </a:lvl1pPr>
          </a:lstStyle>
          <a:p>
            <a:pPr>
              <a:defRPr/>
            </a:pPr>
            <a:endParaRPr lang="en-CA" dirty="0"/>
          </a:p>
        </p:txBody>
      </p:sp>
      <p:sp>
        <p:nvSpPr>
          <p:cNvPr id="1024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B4982FD-C645-0C4C-8CCE-98FAFABA3A37}" type="slidenum">
              <a:rPr lang="en-CA"/>
              <a:pPr/>
              <a:t>‹#›</a:t>
            </a:fld>
            <a:endParaRPr lang="en-CA" dirty="0"/>
          </a:p>
        </p:txBody>
      </p:sp>
    </p:spTree>
    <p:extLst>
      <p:ext uri="{BB962C8B-B14F-4D97-AF65-F5344CB8AC3E}">
        <p14:creationId xmlns:p14="http://schemas.microsoft.com/office/powerpoint/2010/main" val="3946901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ea typeface="+mn-ea"/>
                <a:cs typeface="+mn-cs"/>
              </a:defRPr>
            </a:lvl1pPr>
          </a:lstStyle>
          <a:p>
            <a:pPr>
              <a:defRPr/>
            </a:pPr>
            <a:endParaRPr lang="en-CA" dirty="0"/>
          </a:p>
        </p:txBody>
      </p:sp>
      <p:sp>
        <p:nvSpPr>
          <p:cNvPr id="307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CA" dirty="0"/>
          </a:p>
        </p:txBody>
      </p:sp>
      <p:sp>
        <p:nvSpPr>
          <p:cNvPr id="53043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307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ea typeface="+mn-ea"/>
                <a:cs typeface="+mn-cs"/>
              </a:defRPr>
            </a:lvl1pPr>
          </a:lstStyle>
          <a:p>
            <a:pPr>
              <a:defRPr/>
            </a:pPr>
            <a:endParaRPr lang="en-CA" dirty="0"/>
          </a:p>
        </p:txBody>
      </p:sp>
      <p:sp>
        <p:nvSpPr>
          <p:cNvPr id="307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B21B9B1-EA91-1942-A99A-6D80D0C03D38}" type="slidenum">
              <a:rPr lang="en-CA"/>
              <a:pPr/>
              <a:t>‹#›</a:t>
            </a:fld>
            <a:endParaRPr lang="en-CA" dirty="0"/>
          </a:p>
        </p:txBody>
      </p:sp>
    </p:spTree>
    <p:extLst>
      <p:ext uri="{BB962C8B-B14F-4D97-AF65-F5344CB8AC3E}">
        <p14:creationId xmlns:p14="http://schemas.microsoft.com/office/powerpoint/2010/main" val="16773743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30000" dirty="0"/>
              <a:t>Canadian Red Cross. (1997). </a:t>
            </a:r>
            <a:r>
              <a:rPr lang="en-US" i="1" baseline="30000" dirty="0"/>
              <a:t>Hearing the hurt, changing the future: Abuse prevention services for youth.</a:t>
            </a:r>
            <a:r>
              <a:rPr lang="en-US" baseline="30000" dirty="0"/>
              <a:t> </a:t>
            </a:r>
            <a:endParaRPr lang="en-CA" dirty="0"/>
          </a:p>
        </p:txBody>
      </p:sp>
      <p:sp>
        <p:nvSpPr>
          <p:cNvPr id="4" name="Slide Number Placeholder 3"/>
          <p:cNvSpPr>
            <a:spLocks noGrp="1"/>
          </p:cNvSpPr>
          <p:nvPr>
            <p:ph type="sldNum" sz="quarter" idx="5"/>
          </p:nvPr>
        </p:nvSpPr>
        <p:spPr/>
        <p:txBody>
          <a:bodyPr/>
          <a:lstStyle/>
          <a:p>
            <a:fld id="{4B21B9B1-EA91-1942-A99A-6D80D0C03D38}" type="slidenum">
              <a:rPr lang="en-CA" smtClean="0"/>
              <a:pPr/>
              <a:t>1</a:t>
            </a:fld>
            <a:endParaRPr lang="en-CA" dirty="0"/>
          </a:p>
        </p:txBody>
      </p:sp>
    </p:spTree>
    <p:extLst>
      <p:ext uri="{BB962C8B-B14F-4D97-AF65-F5344CB8AC3E}">
        <p14:creationId xmlns:p14="http://schemas.microsoft.com/office/powerpoint/2010/main" val="3800907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170403"/>
            <a:ext cx="5854733" cy="4972010"/>
          </a:xfrm>
        </p:spPr>
        <p:txBody>
          <a:bodyPr/>
          <a:lstStyle/>
          <a:p>
            <a:r>
              <a:rPr lang="en-US" sz="1200" b="0" i="0" u="none" strike="noStrike" kern="1200" baseline="0" dirty="0">
                <a:solidFill>
                  <a:schemeClr val="tx1"/>
                </a:solidFill>
                <a:latin typeface="Arial" charset="0"/>
                <a:ea typeface="ＭＳ Ｐゴシック" charset="0"/>
                <a:cs typeface="+mn-cs"/>
              </a:rPr>
              <a:t>Copyright © 2020 The Canadian Red Cross Society</a:t>
            </a:r>
            <a:endParaRPr lang="en-CA" b="0" u="none"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3EDEF-6030-4834-8F67-1B35B1F8C1E3}"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endParaRPr>
          </a:p>
        </p:txBody>
      </p:sp>
      <p:sp>
        <p:nvSpPr>
          <p:cNvPr id="8" name="Rectangle 7"/>
          <p:cNvSpPr/>
          <p:nvPr/>
        </p:nvSpPr>
        <p:spPr>
          <a:xfrm>
            <a:off x="1233378" y="4444409"/>
            <a:ext cx="4667692" cy="138499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LOOK:</a:t>
            </a:r>
            <a:r>
              <a:rPr kumimoji="0" lang="en-CA"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 Are they acting different than before? Are they: sad, anxious, angry, and alone all the time, drinking and using drugs, taking big risks, hurting themselves or others</a:t>
            </a:r>
            <a:r>
              <a:rPr kumimoji="0" lang="en-CA" sz="18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We need to be looking out for each other and checking in with teammates and friends.</a:t>
            </a:r>
            <a:endParaRPr kumimoji="0" lang="en-CA"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3119448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170403"/>
            <a:ext cx="5854733" cy="4972010"/>
          </a:xfrm>
        </p:spPr>
        <p:txBody>
          <a:bodyPr/>
          <a:lstStyle/>
          <a:p>
            <a:r>
              <a:rPr lang="en-US" sz="1200" b="0" i="0" u="none" strike="noStrike" kern="1200" baseline="0" dirty="0">
                <a:solidFill>
                  <a:schemeClr val="tx1"/>
                </a:solidFill>
                <a:latin typeface="Arial" charset="0"/>
                <a:ea typeface="ＭＳ Ｐゴシック" charset="0"/>
                <a:cs typeface="+mn-cs"/>
              </a:rPr>
              <a:t>Copyright © 2020 The Canadian Red Cross Society</a:t>
            </a:r>
            <a:endParaRPr lang="en-CA" b="0" u="none"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3EDEF-6030-4834-8F67-1B35B1F8C1E3}"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endParaRPr>
          </a:p>
        </p:txBody>
      </p:sp>
      <p:sp>
        <p:nvSpPr>
          <p:cNvPr id="8" name="Rectangle 7"/>
          <p:cNvSpPr/>
          <p:nvPr/>
        </p:nvSpPr>
        <p:spPr>
          <a:xfrm>
            <a:off x="1233378" y="4444409"/>
            <a:ext cx="4667692" cy="138499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LOOK:</a:t>
            </a:r>
            <a:r>
              <a:rPr kumimoji="0" lang="en-CA"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 Are they acting different than before? Are they: sad, anxious, angry, and alone all the time, drinking and using drugs, taking big risks, hurting themselves or others</a:t>
            </a:r>
            <a:r>
              <a:rPr kumimoji="0" lang="en-CA" sz="18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We need to be looking out for each other and checking in with teammates and friends.</a:t>
            </a:r>
            <a:endParaRPr kumimoji="0" lang="en-CA"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154616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170403"/>
            <a:ext cx="5854733" cy="4972010"/>
          </a:xfrm>
        </p:spPr>
        <p:txBody>
          <a:bodyPr/>
          <a:lstStyle/>
          <a:p>
            <a:r>
              <a:rPr lang="en-US" sz="1200" b="0" i="0" u="none" strike="noStrike" kern="1200" baseline="0" dirty="0">
                <a:solidFill>
                  <a:schemeClr val="tx1"/>
                </a:solidFill>
                <a:latin typeface="Arial" charset="0"/>
                <a:ea typeface="ＭＳ Ｐゴシック" charset="0"/>
                <a:cs typeface="+mn-cs"/>
              </a:rPr>
              <a:t>Copyright © 2020 The Canadian Red Cross Society</a:t>
            </a:r>
            <a:endParaRPr lang="en-CA" b="0" u="none"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3EDEF-6030-4834-8F67-1B35B1F8C1E3}"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endParaRPr>
          </a:p>
        </p:txBody>
      </p:sp>
      <p:sp>
        <p:nvSpPr>
          <p:cNvPr id="8" name="Rectangle 7"/>
          <p:cNvSpPr/>
          <p:nvPr/>
        </p:nvSpPr>
        <p:spPr>
          <a:xfrm>
            <a:off x="1233378" y="4444409"/>
            <a:ext cx="4667692" cy="138499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LOOK:</a:t>
            </a:r>
            <a:r>
              <a:rPr kumimoji="0" lang="en-CA"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 Are they acting different than before? Are they: sad, anxious, angry, and alone all the time, drinking and using drugs, taking big risks, hurting themselves or others</a:t>
            </a:r>
            <a:r>
              <a:rPr kumimoji="0" lang="en-CA" sz="18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We need to be looking out for each other and checking in with teammates and friends.</a:t>
            </a:r>
            <a:endParaRPr kumimoji="0" lang="en-CA"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4090373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170403"/>
            <a:ext cx="5854733" cy="4972010"/>
          </a:xfrm>
        </p:spPr>
        <p:txBody>
          <a:bodyPr/>
          <a:lstStyle/>
          <a:p>
            <a:pPr lvl="0"/>
            <a:r>
              <a:rPr lang="en-US" dirty="0"/>
              <a:t>Then we need to link them to people and/or resources.</a:t>
            </a:r>
            <a:endParaRPr lang="en-CA" dirty="0"/>
          </a:p>
          <a:p>
            <a:pPr lvl="0"/>
            <a:endParaRPr lang="en-CA" b="1" dirty="0"/>
          </a:p>
          <a:p>
            <a:pPr lvl="0"/>
            <a:r>
              <a:rPr lang="en-CA" b="1" dirty="0"/>
              <a:t>LINK: </a:t>
            </a:r>
            <a:r>
              <a:rPr lang="en-CA" dirty="0"/>
              <a:t>Let them know there are people who can help. Encourage them to talk to a trusted adult or offer to go with them to talk to someone who can help.  Let them know, “I want you to be safe; we need to get help.”</a:t>
            </a:r>
          </a:p>
          <a:p>
            <a:pPr lvl="0"/>
            <a:endParaRPr lang="en-CA" b="0" u="none" dirty="0"/>
          </a:p>
          <a:p>
            <a:pPr lvl="0"/>
            <a:r>
              <a:rPr lang="en-US" sz="1200" b="0" i="0" u="none" strike="noStrike" kern="1200" baseline="0" dirty="0">
                <a:solidFill>
                  <a:schemeClr val="tx1"/>
                </a:solidFill>
                <a:latin typeface="Arial" charset="0"/>
                <a:ea typeface="ＭＳ Ｐゴシック" charset="0"/>
                <a:cs typeface="+mn-cs"/>
              </a:rPr>
              <a:t>Copyright © 2020 The Canadian Red Cross Society</a:t>
            </a:r>
            <a:endParaRPr lang="en-CA" b="0" u="none"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3EDEF-6030-4834-8F67-1B35B1F8C1E3}"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endParaRPr>
          </a:p>
        </p:txBody>
      </p:sp>
      <p:sp>
        <p:nvSpPr>
          <p:cNvPr id="8" name="Rectangle 7"/>
          <p:cNvSpPr/>
          <p:nvPr/>
        </p:nvSpPr>
        <p:spPr>
          <a:xfrm>
            <a:off x="1233378" y="4444409"/>
            <a:ext cx="4667692" cy="138499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LOOK:</a:t>
            </a:r>
            <a:r>
              <a:rPr kumimoji="0" lang="en-CA"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 Are they acting different than before? Are they: sad, anxious, angry, and alone all the time, drinking and using drugs, taking big risks, hurting themselves or others</a:t>
            </a:r>
            <a:r>
              <a:rPr kumimoji="0" lang="en-CA" sz="18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We need to be looking out for each other and checking in with teammates and friends.</a:t>
            </a:r>
            <a:endParaRPr kumimoji="0" lang="en-CA"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418800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170403"/>
            <a:ext cx="5854733" cy="4972010"/>
          </a:xfrm>
        </p:spPr>
        <p:txBody>
          <a:bodyPr/>
          <a:lstStyle/>
          <a:p>
            <a:r>
              <a:rPr lang="en-US" dirty="0"/>
              <a:t>We want to ensure you are using healthy coping mechanism to deal with your stress.</a:t>
            </a:r>
          </a:p>
          <a:p>
            <a:r>
              <a:rPr lang="en-US" dirty="0"/>
              <a:t>What are some healthy ways to deal with stress?  Have the players brainstorm a list then read out the ones on the PP.</a:t>
            </a:r>
            <a:endParaRPr lang="en-CA" b="0" u="none" dirty="0"/>
          </a:p>
          <a:p>
            <a:endParaRPr lang="en-US" dirty="0"/>
          </a:p>
          <a:p>
            <a:r>
              <a:rPr lang="en-US" sz="1200" b="0" i="0" u="none" strike="noStrike" kern="1200" baseline="0">
                <a:solidFill>
                  <a:schemeClr val="tx1"/>
                </a:solidFill>
                <a:latin typeface="Arial" charset="0"/>
                <a:ea typeface="ＭＳ Ｐゴシック" charset="0"/>
                <a:cs typeface="+mn-cs"/>
              </a:rPr>
              <a:t>Copyright © 2020 The Canadian Red Cross Society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3EDEF-6030-4834-8F67-1B35B1F8C1E3}"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endParaRPr>
          </a:p>
        </p:txBody>
      </p:sp>
      <p:sp>
        <p:nvSpPr>
          <p:cNvPr id="8" name="Rectangle 7"/>
          <p:cNvSpPr/>
          <p:nvPr/>
        </p:nvSpPr>
        <p:spPr>
          <a:xfrm>
            <a:off x="1233378" y="4444409"/>
            <a:ext cx="4667692" cy="138499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LOOK:</a:t>
            </a:r>
            <a:r>
              <a:rPr kumimoji="0" lang="en-CA"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 Are they acting different than before? Are they: sad, anxious, angry, and alone all the time, drinking and using drugs, taking big risks, hurting themselves or others</a:t>
            </a:r>
            <a:r>
              <a:rPr kumimoji="0" lang="en-CA" sz="18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We need to be looking out for each other and checking in with teammates and friends.</a:t>
            </a:r>
            <a:endParaRPr kumimoji="0" lang="en-CA"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965288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Slide Image Placeholder 1"/>
          <p:cNvSpPr>
            <a:spLocks noGrp="1" noRot="1" noChangeAspect="1" noTextEdit="1"/>
          </p:cNvSpPr>
          <p:nvPr>
            <p:ph type="sldImg"/>
          </p:nvPr>
        </p:nvSpPr>
        <p:spPr>
          <a:ln/>
        </p:spPr>
      </p:sp>
      <p:sp>
        <p:nvSpPr>
          <p:cNvPr id="581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09" indent="-285734" eaLnBrk="0" hangingPunct="0">
              <a:defRPr>
                <a:solidFill>
                  <a:schemeClr val="tx1"/>
                </a:solidFill>
                <a:latin typeface="Arial" charset="0"/>
                <a:ea typeface="Arial" charset="0"/>
                <a:cs typeface="Arial" charset="0"/>
              </a:defRPr>
            </a:lvl2pPr>
            <a:lvl3pPr marL="1142937" indent="-228587" eaLnBrk="0" hangingPunct="0">
              <a:defRPr>
                <a:solidFill>
                  <a:schemeClr val="tx1"/>
                </a:solidFill>
                <a:latin typeface="Arial" charset="0"/>
                <a:ea typeface="Arial" charset="0"/>
                <a:cs typeface="Arial" charset="0"/>
              </a:defRPr>
            </a:lvl3pPr>
            <a:lvl4pPr marL="1600111" indent="-228587" eaLnBrk="0" hangingPunct="0">
              <a:defRPr>
                <a:solidFill>
                  <a:schemeClr val="tx1"/>
                </a:solidFill>
                <a:latin typeface="Arial" charset="0"/>
                <a:ea typeface="Arial" charset="0"/>
                <a:cs typeface="Arial" charset="0"/>
              </a:defRPr>
            </a:lvl4pPr>
            <a:lvl5pPr marL="2057287" indent="-228587" eaLnBrk="0" hangingPunct="0">
              <a:defRPr>
                <a:solidFill>
                  <a:schemeClr val="tx1"/>
                </a:solidFill>
                <a:latin typeface="Arial" charset="0"/>
                <a:ea typeface="Arial" charset="0"/>
                <a:cs typeface="Arial" charset="0"/>
              </a:defRPr>
            </a:lvl5pPr>
            <a:lvl6pPr marL="2514461" indent="-228587" eaLnBrk="0" fontAlgn="base" hangingPunct="0">
              <a:spcBef>
                <a:spcPct val="0"/>
              </a:spcBef>
              <a:spcAft>
                <a:spcPct val="0"/>
              </a:spcAft>
              <a:defRPr>
                <a:solidFill>
                  <a:schemeClr val="tx1"/>
                </a:solidFill>
                <a:latin typeface="Arial" charset="0"/>
                <a:ea typeface="Arial" charset="0"/>
                <a:cs typeface="Arial" charset="0"/>
              </a:defRPr>
            </a:lvl6pPr>
            <a:lvl7pPr marL="2971635" indent="-228587" eaLnBrk="0" fontAlgn="base" hangingPunct="0">
              <a:spcBef>
                <a:spcPct val="0"/>
              </a:spcBef>
              <a:spcAft>
                <a:spcPct val="0"/>
              </a:spcAft>
              <a:defRPr>
                <a:solidFill>
                  <a:schemeClr val="tx1"/>
                </a:solidFill>
                <a:latin typeface="Arial" charset="0"/>
                <a:ea typeface="Arial" charset="0"/>
                <a:cs typeface="Arial" charset="0"/>
              </a:defRPr>
            </a:lvl7pPr>
            <a:lvl8pPr marL="3428811" indent="-228587" eaLnBrk="0" fontAlgn="base" hangingPunct="0">
              <a:spcBef>
                <a:spcPct val="0"/>
              </a:spcBef>
              <a:spcAft>
                <a:spcPct val="0"/>
              </a:spcAft>
              <a:defRPr>
                <a:solidFill>
                  <a:schemeClr val="tx1"/>
                </a:solidFill>
                <a:latin typeface="Arial" charset="0"/>
                <a:ea typeface="Arial" charset="0"/>
                <a:cs typeface="Arial" charset="0"/>
              </a:defRPr>
            </a:lvl8pPr>
            <a:lvl9pPr marL="3885985" indent="-228587"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F6B24EC-8EB4-8B42-84E9-91FAF002E794}" type="slidenum">
              <a:rPr kumimoji="0" lang="en-CA" sz="1200" b="0" i="0" u="none" strike="noStrike" kern="1200" cap="none" spc="0" normalizeH="0" baseline="0" noProof="0">
                <a:ln>
                  <a:noFill/>
                </a:ln>
                <a:solidFill>
                  <a:prstClr val="black"/>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CA"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52587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4110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365B9-1B32-4201-BD77-4A3E650AD47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A935018-57B4-46CC-8FAB-09DC188E75D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1261D48-5FAC-4EDE-A5FC-4D270B5346C0}"/>
              </a:ext>
            </a:extLst>
          </p:cNvPr>
          <p:cNvSpPr>
            <a:spLocks noGrp="1"/>
          </p:cNvSpPr>
          <p:nvPr>
            <p:ph type="dt" idx="10"/>
          </p:nvPr>
        </p:nvSpPr>
        <p:spPr/>
        <p:txBody>
          <a:bodyPr/>
          <a:lstStyle>
            <a:lvl1pPr>
              <a:defRPr/>
            </a:lvl1pPr>
          </a:lstStyle>
          <a:p>
            <a:endParaRPr lang="en-CA" altLang="en-US" dirty="0"/>
          </a:p>
        </p:txBody>
      </p:sp>
      <p:sp>
        <p:nvSpPr>
          <p:cNvPr id="5" name="Footer Placeholder 4">
            <a:extLst>
              <a:ext uri="{FF2B5EF4-FFF2-40B4-BE49-F238E27FC236}">
                <a16:creationId xmlns:a16="http://schemas.microsoft.com/office/drawing/2014/main" id="{D8972328-DD3B-48E7-8CB8-4D9003EFA7FF}"/>
              </a:ext>
            </a:extLst>
          </p:cNvPr>
          <p:cNvSpPr>
            <a:spLocks noGrp="1"/>
          </p:cNvSpPr>
          <p:nvPr>
            <p:ph type="ftr" idx="11"/>
          </p:nvPr>
        </p:nvSpPr>
        <p:spPr/>
        <p:txBody>
          <a:bodyPr/>
          <a:lstStyle>
            <a:lvl1pPr>
              <a:defRPr/>
            </a:lvl1pPr>
          </a:lstStyle>
          <a:p>
            <a:endParaRPr lang="en-CA" altLang="en-US" dirty="0"/>
          </a:p>
        </p:txBody>
      </p:sp>
      <p:sp>
        <p:nvSpPr>
          <p:cNvPr id="6" name="Slide Number Placeholder 5">
            <a:extLst>
              <a:ext uri="{FF2B5EF4-FFF2-40B4-BE49-F238E27FC236}">
                <a16:creationId xmlns:a16="http://schemas.microsoft.com/office/drawing/2014/main" id="{D46D30C9-30F8-4F41-AFEC-B0BB8968A3CA}"/>
              </a:ext>
            </a:extLst>
          </p:cNvPr>
          <p:cNvSpPr>
            <a:spLocks noGrp="1"/>
          </p:cNvSpPr>
          <p:nvPr>
            <p:ph type="sldNum" idx="12"/>
          </p:nvPr>
        </p:nvSpPr>
        <p:spPr/>
        <p:txBody>
          <a:bodyPr/>
          <a:lstStyle>
            <a:lvl1pPr>
              <a:defRPr/>
            </a:lvl1pPr>
          </a:lstStyle>
          <a:p>
            <a:fld id="{DC496FCA-1148-4E9D-BDEA-32C932385E31}" type="slidenum">
              <a:rPr lang="en-CA" altLang="en-US"/>
              <a:pPr/>
              <a:t>‹#›</a:t>
            </a:fld>
            <a:endParaRPr lang="en-CA" altLang="en-US" dirty="0"/>
          </a:p>
        </p:txBody>
      </p:sp>
    </p:spTree>
    <p:extLst>
      <p:ext uri="{BB962C8B-B14F-4D97-AF65-F5344CB8AC3E}">
        <p14:creationId xmlns:p14="http://schemas.microsoft.com/office/powerpoint/2010/main" val="2694220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Table of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7854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phototop">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77864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72359"/>
            <a:ext cx="8229600" cy="9366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fr-FR" noProof="0" dirty="0"/>
              <a:t>Cliquez pour modifier le style du titre</a:t>
            </a:r>
            <a:endParaRPr lang="fr-CA" noProof="0" dirty="0"/>
          </a:p>
        </p:txBody>
      </p:sp>
      <p:sp>
        <p:nvSpPr>
          <p:cNvPr id="1027" name="Rectangle 3"/>
          <p:cNvSpPr>
            <a:spLocks noGrp="1" noChangeArrowheads="1"/>
          </p:cNvSpPr>
          <p:nvPr>
            <p:ph type="body" idx="1"/>
          </p:nvPr>
        </p:nvSpPr>
        <p:spPr bwMode="auto">
          <a:xfrm>
            <a:off x="457200" y="1600200"/>
            <a:ext cx="8001000" cy="4413173"/>
          </a:xfrm>
          <a:prstGeom prst="rect">
            <a:avLst/>
          </a:prstGeom>
          <a:noFill/>
          <a:ln w="9525">
            <a:noFill/>
            <a:miter lim="800000"/>
            <a:headEnd/>
            <a:tailEnd/>
          </a:ln>
          <a:effectLst/>
        </p:spPr>
        <p:txBody>
          <a:bodyPr vert="horz" wrap="square" lIns="91440" tIns="73152" rIns="91440" bIns="45720" numCol="1" anchor="t" anchorCtr="0" compatLnSpc="1">
            <a:prstTxWarp prst="textNoShape">
              <a:avLst/>
            </a:prstTxWarp>
          </a:body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endParaRPr lang="fr-CA" noProof="0" dirty="0"/>
          </a:p>
        </p:txBody>
      </p:sp>
    </p:spTree>
    <p:extLst>
      <p:ext uri="{BB962C8B-B14F-4D97-AF65-F5344CB8AC3E}">
        <p14:creationId xmlns:p14="http://schemas.microsoft.com/office/powerpoint/2010/main" val="2844559232"/>
      </p:ext>
    </p:extLst>
  </p:cSld>
  <p:clrMap bg1="lt1" tx1="dk1" bg2="lt2" tx2="dk2" accent1="accent1" accent2="accent2" accent3="accent3" accent4="accent4" accent5="accent5" accent6="accent6" hlink="hlink" folHlink="folHlink"/>
  <p:sldLayoutIdLst>
    <p:sldLayoutId id="2147494052" r:id="rId1"/>
    <p:sldLayoutId id="2147494053" r:id="rId2"/>
    <p:sldLayoutId id="2147494054" r:id="rId3"/>
    <p:sldLayoutId id="2147494059" r:id="rId4"/>
  </p:sldLayoutIdLst>
  <p:transition spd="med">
    <p:fade/>
  </p:transition>
  <p:hf hdr="0" dt="0"/>
  <p:txStyles>
    <p:titleStyle>
      <a:lvl1pPr algn="l" rtl="0" eaLnBrk="1" fontAlgn="base" hangingPunct="1">
        <a:lnSpc>
          <a:spcPct val="100000"/>
        </a:lnSpc>
        <a:spcBef>
          <a:spcPct val="0"/>
        </a:spcBef>
        <a:spcAft>
          <a:spcPct val="0"/>
        </a:spcAft>
        <a:defRPr sz="3600" b="0" cap="all" spc="-50" baseline="0">
          <a:solidFill>
            <a:schemeClr val="tx1"/>
          </a:solidFill>
          <a:latin typeface="+mj-lt"/>
          <a:ea typeface="+mj-ea"/>
          <a:cs typeface="+mj-cs"/>
        </a:defRPr>
      </a:lvl1pPr>
      <a:lvl2pPr algn="l" rtl="0" eaLnBrk="1" fontAlgn="base" hangingPunct="1">
        <a:lnSpc>
          <a:spcPct val="80000"/>
        </a:lnSpc>
        <a:spcBef>
          <a:spcPct val="0"/>
        </a:spcBef>
        <a:spcAft>
          <a:spcPct val="0"/>
        </a:spcAft>
        <a:defRPr sz="2800" b="1">
          <a:solidFill>
            <a:schemeClr val="accent1"/>
          </a:solidFill>
          <a:latin typeface="Arial" charset="0"/>
        </a:defRPr>
      </a:lvl2pPr>
      <a:lvl3pPr algn="l" rtl="0" eaLnBrk="1" fontAlgn="base" hangingPunct="1">
        <a:lnSpc>
          <a:spcPct val="80000"/>
        </a:lnSpc>
        <a:spcBef>
          <a:spcPct val="0"/>
        </a:spcBef>
        <a:spcAft>
          <a:spcPct val="0"/>
        </a:spcAft>
        <a:defRPr sz="2800" b="1">
          <a:solidFill>
            <a:schemeClr val="accent1"/>
          </a:solidFill>
          <a:latin typeface="Arial" charset="0"/>
        </a:defRPr>
      </a:lvl3pPr>
      <a:lvl4pPr algn="l" rtl="0" eaLnBrk="1" fontAlgn="base" hangingPunct="1">
        <a:lnSpc>
          <a:spcPct val="80000"/>
        </a:lnSpc>
        <a:spcBef>
          <a:spcPct val="0"/>
        </a:spcBef>
        <a:spcAft>
          <a:spcPct val="0"/>
        </a:spcAft>
        <a:defRPr sz="2800" b="1">
          <a:solidFill>
            <a:schemeClr val="accent1"/>
          </a:solidFill>
          <a:latin typeface="Arial" charset="0"/>
        </a:defRPr>
      </a:lvl4pPr>
      <a:lvl5pPr algn="l" rtl="0" eaLnBrk="1" fontAlgn="base" hangingPunct="1">
        <a:lnSpc>
          <a:spcPct val="80000"/>
        </a:lnSpc>
        <a:spcBef>
          <a:spcPct val="0"/>
        </a:spcBef>
        <a:spcAft>
          <a:spcPct val="0"/>
        </a:spcAft>
        <a:defRPr sz="2800" b="1">
          <a:solidFill>
            <a:schemeClr val="accent1"/>
          </a:solidFill>
          <a:latin typeface="Arial" charset="0"/>
        </a:defRPr>
      </a:lvl5pPr>
      <a:lvl6pPr marL="457200" algn="l" rtl="0" eaLnBrk="1" fontAlgn="base" hangingPunct="1">
        <a:lnSpc>
          <a:spcPct val="80000"/>
        </a:lnSpc>
        <a:spcBef>
          <a:spcPct val="0"/>
        </a:spcBef>
        <a:spcAft>
          <a:spcPct val="0"/>
        </a:spcAft>
        <a:defRPr sz="2800" b="1">
          <a:solidFill>
            <a:schemeClr val="accent1"/>
          </a:solidFill>
          <a:latin typeface="Arial" charset="0"/>
        </a:defRPr>
      </a:lvl6pPr>
      <a:lvl7pPr marL="914400" algn="l" rtl="0" eaLnBrk="1" fontAlgn="base" hangingPunct="1">
        <a:lnSpc>
          <a:spcPct val="80000"/>
        </a:lnSpc>
        <a:spcBef>
          <a:spcPct val="0"/>
        </a:spcBef>
        <a:spcAft>
          <a:spcPct val="0"/>
        </a:spcAft>
        <a:defRPr sz="2800" b="1">
          <a:solidFill>
            <a:schemeClr val="accent1"/>
          </a:solidFill>
          <a:latin typeface="Arial" charset="0"/>
        </a:defRPr>
      </a:lvl7pPr>
      <a:lvl8pPr marL="1371600" algn="l" rtl="0" eaLnBrk="1" fontAlgn="base" hangingPunct="1">
        <a:lnSpc>
          <a:spcPct val="80000"/>
        </a:lnSpc>
        <a:spcBef>
          <a:spcPct val="0"/>
        </a:spcBef>
        <a:spcAft>
          <a:spcPct val="0"/>
        </a:spcAft>
        <a:defRPr sz="2800" b="1">
          <a:solidFill>
            <a:schemeClr val="accent1"/>
          </a:solidFill>
          <a:latin typeface="Arial" charset="0"/>
        </a:defRPr>
      </a:lvl8pPr>
      <a:lvl9pPr marL="1828800" algn="l" rtl="0" eaLnBrk="1" fontAlgn="base" hangingPunct="1">
        <a:lnSpc>
          <a:spcPct val="80000"/>
        </a:lnSpc>
        <a:spcBef>
          <a:spcPct val="0"/>
        </a:spcBef>
        <a:spcAft>
          <a:spcPct val="0"/>
        </a:spcAft>
        <a:defRPr sz="2800" b="1">
          <a:solidFill>
            <a:schemeClr val="accent1"/>
          </a:solidFill>
          <a:latin typeface="Arial" charset="0"/>
        </a:defRPr>
      </a:lvl9pPr>
    </p:titleStyle>
    <p:bodyStyle>
      <a:lvl1pPr marL="0" indent="0" algn="l" rtl="0" eaLnBrk="1" fontAlgn="base" hangingPunct="1">
        <a:lnSpc>
          <a:spcPct val="100000"/>
        </a:lnSpc>
        <a:spcBef>
          <a:spcPct val="20000"/>
        </a:spcBef>
        <a:spcAft>
          <a:spcPct val="0"/>
        </a:spcAft>
        <a:buClr>
          <a:schemeClr val="tx1"/>
        </a:buClr>
        <a:buSzPct val="85000"/>
        <a:buFont typeface="Wingdings" pitchFamily="2" charset="2"/>
        <a:buNone/>
        <a:defRPr sz="2400" b="0">
          <a:solidFill>
            <a:schemeClr val="tx2"/>
          </a:solidFill>
          <a:latin typeface="+mn-lt"/>
          <a:ea typeface="+mn-ea"/>
          <a:cs typeface="+mn-cs"/>
        </a:defRPr>
      </a:lvl1pPr>
      <a:lvl2pPr marL="228600" indent="-228600" algn="l" rtl="0" eaLnBrk="1" fontAlgn="base" hangingPunct="1">
        <a:lnSpc>
          <a:spcPct val="100000"/>
        </a:lnSpc>
        <a:spcBef>
          <a:spcPct val="20000"/>
        </a:spcBef>
        <a:spcAft>
          <a:spcPct val="0"/>
        </a:spcAft>
        <a:buClr>
          <a:schemeClr val="tx2"/>
        </a:buClr>
        <a:buSzPct val="100000"/>
        <a:buFont typeface="Arial" panose="020B0604020202020204" pitchFamily="34" charset="0"/>
        <a:buChar char="•"/>
        <a:defRPr sz="2400" b="0">
          <a:solidFill>
            <a:schemeClr val="tx2"/>
          </a:solidFill>
          <a:latin typeface="+mn-lt"/>
        </a:defRPr>
      </a:lvl2pPr>
      <a:lvl3pPr marL="457200" indent="-239713" algn="l" rtl="0" eaLnBrk="1" fontAlgn="base" hangingPunct="1">
        <a:lnSpc>
          <a:spcPct val="100000"/>
        </a:lnSpc>
        <a:spcBef>
          <a:spcPct val="20000"/>
        </a:spcBef>
        <a:spcAft>
          <a:spcPct val="0"/>
        </a:spcAft>
        <a:buClr>
          <a:schemeClr val="tx2"/>
        </a:buClr>
        <a:buSzPct val="100000"/>
        <a:buFont typeface="Arial" panose="020B0604020202020204" pitchFamily="34" charset="0"/>
        <a:buChar char="›"/>
        <a:defRPr sz="2400" b="0">
          <a:solidFill>
            <a:schemeClr val="tx2"/>
          </a:solidFill>
          <a:latin typeface="+mn-lt"/>
        </a:defRPr>
      </a:lvl3pPr>
      <a:lvl4pPr marL="685800" indent="-198438" algn="l" rtl="0" eaLnBrk="1" fontAlgn="base" hangingPunct="1">
        <a:lnSpc>
          <a:spcPct val="100000"/>
        </a:lnSpc>
        <a:spcBef>
          <a:spcPct val="20000"/>
        </a:spcBef>
        <a:spcAft>
          <a:spcPct val="0"/>
        </a:spcAft>
        <a:buClr>
          <a:schemeClr val="tx2"/>
        </a:buClr>
        <a:buSzPct val="100000"/>
        <a:buFont typeface="Arial" panose="020B0604020202020204" pitchFamily="34" charset="0"/>
        <a:buChar char="•"/>
        <a:tabLst/>
        <a:defRPr sz="2400" b="0">
          <a:solidFill>
            <a:schemeClr val="tx2"/>
          </a:solidFill>
          <a:latin typeface="+mn-lt"/>
        </a:defRPr>
      </a:lvl4pPr>
      <a:lvl5pPr marL="914400" indent="-219075" algn="l" rtl="0" eaLnBrk="1" fontAlgn="base" hangingPunct="1">
        <a:lnSpc>
          <a:spcPct val="100000"/>
        </a:lnSpc>
        <a:spcBef>
          <a:spcPct val="20000"/>
        </a:spcBef>
        <a:spcAft>
          <a:spcPct val="0"/>
        </a:spcAft>
        <a:buClr>
          <a:schemeClr val="tx2"/>
        </a:buClr>
        <a:buSzPct val="100000"/>
        <a:buFont typeface="Arial" panose="020B0604020202020204" pitchFamily="34" charset="0"/>
        <a:buChar char="›"/>
        <a:tabLst/>
        <a:defRPr sz="2400" b="0">
          <a:solidFill>
            <a:schemeClr val="tx2"/>
          </a:solidFill>
          <a:latin typeface="+mn-lt"/>
        </a:defRPr>
      </a:lvl5pPr>
      <a:lvl6pPr marL="2060575" indent="-115888" algn="l" rtl="0" eaLnBrk="1" fontAlgn="base" hangingPunct="1">
        <a:lnSpc>
          <a:spcPct val="85000"/>
        </a:lnSpc>
        <a:spcBef>
          <a:spcPct val="20000"/>
        </a:spcBef>
        <a:spcAft>
          <a:spcPct val="0"/>
        </a:spcAft>
        <a:buSzPct val="85000"/>
        <a:buFont typeface="Wingdings" pitchFamily="2" charset="2"/>
        <a:buChar char="§"/>
        <a:defRPr sz="1400">
          <a:solidFill>
            <a:schemeClr val="tx1"/>
          </a:solidFill>
          <a:latin typeface="+mn-lt"/>
        </a:defRPr>
      </a:lvl6pPr>
      <a:lvl7pPr marL="2517775" indent="-115888" algn="l" rtl="0" eaLnBrk="1" fontAlgn="base" hangingPunct="1">
        <a:lnSpc>
          <a:spcPct val="85000"/>
        </a:lnSpc>
        <a:spcBef>
          <a:spcPct val="20000"/>
        </a:spcBef>
        <a:spcAft>
          <a:spcPct val="0"/>
        </a:spcAft>
        <a:buSzPct val="85000"/>
        <a:buFont typeface="Wingdings" pitchFamily="2" charset="2"/>
        <a:buChar char="§"/>
        <a:defRPr sz="1400">
          <a:solidFill>
            <a:schemeClr val="tx1"/>
          </a:solidFill>
          <a:latin typeface="+mn-lt"/>
        </a:defRPr>
      </a:lvl7pPr>
      <a:lvl8pPr marL="2974975" indent="-115888" algn="l" rtl="0" eaLnBrk="1" fontAlgn="base" hangingPunct="1">
        <a:lnSpc>
          <a:spcPct val="85000"/>
        </a:lnSpc>
        <a:spcBef>
          <a:spcPct val="20000"/>
        </a:spcBef>
        <a:spcAft>
          <a:spcPct val="0"/>
        </a:spcAft>
        <a:buSzPct val="85000"/>
        <a:buFont typeface="Wingdings" pitchFamily="2" charset="2"/>
        <a:buChar char="§"/>
        <a:defRPr sz="1400">
          <a:solidFill>
            <a:schemeClr val="tx1"/>
          </a:solidFill>
          <a:latin typeface="+mn-lt"/>
        </a:defRPr>
      </a:lvl8pPr>
      <a:lvl9pPr marL="3432175" indent="-115888" algn="l" rtl="0" eaLnBrk="1" fontAlgn="base" hangingPunct="1">
        <a:lnSpc>
          <a:spcPct val="85000"/>
        </a:lnSpc>
        <a:spcBef>
          <a:spcPct val="20000"/>
        </a:spcBef>
        <a:spcAft>
          <a:spcPct val="0"/>
        </a:spcAft>
        <a:buSzPct val="85000"/>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userDrawn="1">
          <p15:clr>
            <a:srgbClr val="F26B43"/>
          </p15:clr>
        </p15:guide>
        <p15:guide id="2" pos="2880" userDrawn="1">
          <p15:clr>
            <a:srgbClr val="F26B43"/>
          </p15:clr>
        </p15:guide>
        <p15:guide id="3" pos="288" userDrawn="1">
          <p15:clr>
            <a:srgbClr val="F26B43"/>
          </p15:clr>
        </p15:guide>
        <p15:guide id="4" orient="horz" pos="2260" userDrawn="1">
          <p15:clr>
            <a:srgbClr val="F26B43"/>
          </p15:clr>
        </p15:guide>
        <p15:guide id="5" orient="horz" pos="100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C496A5-245F-4E92-B7CA-E94DECB3E5C4}"/>
              </a:ext>
            </a:extLst>
          </p:cNvPr>
          <p:cNvPicPr>
            <a:picLocks noChangeAspect="1"/>
          </p:cNvPicPr>
          <p:nvPr/>
        </p:nvPicPr>
        <p:blipFill rotWithShape="1">
          <a:blip r:embed="rId3">
            <a:extLst>
              <a:ext uri="{28A0092B-C50C-407E-A947-70E740481C1C}">
                <a14:useLocalDpi xmlns:a14="http://schemas.microsoft.com/office/drawing/2010/main" val="0"/>
              </a:ext>
            </a:extLst>
          </a:blip>
          <a:srcRect t="3333" b="-3333"/>
          <a:stretch/>
        </p:blipFill>
        <p:spPr>
          <a:xfrm>
            <a:off x="1" y="0"/>
            <a:ext cx="9143999" cy="6857999"/>
          </a:xfrm>
          <a:prstGeom prst="rect">
            <a:avLst/>
          </a:prstGeom>
        </p:spPr>
      </p:pic>
      <p:sp>
        <p:nvSpPr>
          <p:cNvPr id="7" name="Rectangle 6">
            <a:extLst>
              <a:ext uri="{FF2B5EF4-FFF2-40B4-BE49-F238E27FC236}">
                <a16:creationId xmlns:a16="http://schemas.microsoft.com/office/drawing/2014/main" id="{3121AD16-DC67-43AC-A774-385BE772BF4D}"/>
              </a:ext>
            </a:extLst>
          </p:cNvPr>
          <p:cNvSpPr/>
          <p:nvPr/>
        </p:nvSpPr>
        <p:spPr bwMode="auto">
          <a:xfrm>
            <a:off x="0" y="4914900"/>
            <a:ext cx="9144000" cy="19431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CA" sz="1800" b="0" i="0" u="none" strike="noStrike" cap="none" normalizeH="0" baseline="0" dirty="0">
              <a:ln>
                <a:noFill/>
              </a:ln>
              <a:effectLst/>
              <a:latin typeface="Arial" panose="020B0604020202020204" pitchFamily="34" charset="0"/>
              <a:ea typeface="Microsoft YaHei" panose="020B0503020204020204" pitchFamily="34" charset="-122"/>
            </a:endParaRPr>
          </a:p>
        </p:txBody>
      </p:sp>
      <p:sp>
        <p:nvSpPr>
          <p:cNvPr id="8" name="Rectangle 2">
            <a:extLst>
              <a:ext uri="{FF2B5EF4-FFF2-40B4-BE49-F238E27FC236}">
                <a16:creationId xmlns:a16="http://schemas.microsoft.com/office/drawing/2014/main" id="{F23F587C-88F3-4EC0-B69B-903F4B9EBDBA}"/>
              </a:ext>
            </a:extLst>
          </p:cNvPr>
          <p:cNvSpPr txBox="1">
            <a:spLocks noChangeArrowheads="1"/>
          </p:cNvSpPr>
          <p:nvPr/>
        </p:nvSpPr>
        <p:spPr bwMode="auto">
          <a:xfrm>
            <a:off x="347940" y="5029200"/>
            <a:ext cx="8448120" cy="171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07526" rtl="0" fontAlgn="base" hangingPunct="0">
              <a:lnSpc>
                <a:spcPct val="93000"/>
              </a:lnSpc>
              <a:spcBef>
                <a:spcPct val="0"/>
              </a:spcBef>
              <a:spcAft>
                <a:spcPct val="0"/>
              </a:spcAft>
              <a:buClr>
                <a:srgbClr val="000000"/>
              </a:buClr>
              <a:buSzPct val="100000"/>
              <a:buFont typeface="Times New Roman" panose="02020603050405020304" pitchFamily="18" charset="0"/>
              <a:defRPr sz="3991" kern="1200">
                <a:solidFill>
                  <a:srgbClr val="000000"/>
                </a:solidFill>
                <a:latin typeface="+mj-lt"/>
                <a:ea typeface="+mj-ea"/>
                <a:cs typeface="+mj-cs"/>
              </a:defRPr>
            </a:lvl1pPr>
            <a:lvl2pPr marL="673930" indent="-259204" algn="ctr" defTabSz="4075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000000"/>
                </a:solidFill>
                <a:latin typeface="Arial" panose="020B0604020202020204" pitchFamily="34" charset="0"/>
                <a:ea typeface="Microsoft YaHei" panose="020B0503020204020204" pitchFamily="34" charset="-122"/>
              </a:defRPr>
            </a:lvl2pPr>
            <a:lvl3pPr marL="1036815" indent="-207363" algn="ctr" defTabSz="4075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000000"/>
                </a:solidFill>
                <a:latin typeface="Arial" panose="020B0604020202020204" pitchFamily="34" charset="0"/>
                <a:ea typeface="Microsoft YaHei" panose="020B0503020204020204" pitchFamily="34" charset="-122"/>
              </a:defRPr>
            </a:lvl3pPr>
            <a:lvl4pPr marL="1451541" indent="-207363" algn="ctr" defTabSz="4075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000000"/>
                </a:solidFill>
                <a:latin typeface="Arial" panose="020B0604020202020204" pitchFamily="34" charset="0"/>
                <a:ea typeface="Microsoft YaHei" panose="020B0503020204020204" pitchFamily="34" charset="-122"/>
              </a:defRPr>
            </a:lvl4pPr>
            <a:lvl5pPr marL="1866268" indent="-207363" algn="ctr" defTabSz="4075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000000"/>
                </a:solidFill>
                <a:latin typeface="Arial" panose="020B0604020202020204" pitchFamily="34" charset="0"/>
                <a:ea typeface="Microsoft YaHei" panose="020B0503020204020204" pitchFamily="34" charset="-122"/>
              </a:defRPr>
            </a:lvl5pPr>
            <a:lvl6pPr marL="2280994" indent="-207363" algn="ctr" defTabSz="4075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000000"/>
                </a:solidFill>
                <a:latin typeface="Arial" panose="020B0604020202020204" pitchFamily="34" charset="0"/>
                <a:ea typeface="Microsoft YaHei" panose="020B0503020204020204" pitchFamily="34" charset="-122"/>
              </a:defRPr>
            </a:lvl6pPr>
            <a:lvl7pPr marL="2695720" indent="-207363" algn="ctr" defTabSz="4075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000000"/>
                </a:solidFill>
                <a:latin typeface="Arial" panose="020B0604020202020204" pitchFamily="34" charset="0"/>
                <a:ea typeface="Microsoft YaHei" panose="020B0503020204020204" pitchFamily="34" charset="-122"/>
              </a:defRPr>
            </a:lvl7pPr>
            <a:lvl8pPr marL="3110446" indent="-207363" algn="ctr" defTabSz="4075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000000"/>
                </a:solidFill>
                <a:latin typeface="Arial" panose="020B0604020202020204" pitchFamily="34" charset="0"/>
                <a:ea typeface="Microsoft YaHei" panose="020B0503020204020204" pitchFamily="34" charset="-122"/>
              </a:defRPr>
            </a:lvl8pPr>
            <a:lvl9pPr marL="3525172" indent="-207363" algn="ctr" defTabSz="4075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000000"/>
                </a:solidFill>
                <a:latin typeface="Arial" panose="020B0604020202020204" pitchFamily="34" charset="0"/>
                <a:ea typeface="Microsoft YaHei" panose="020B0503020204020204" pitchFamily="34" charset="-122"/>
              </a:defRPr>
            </a:lvl9pPr>
          </a:lstStyle>
          <a:p>
            <a:pPr marL="0" marR="0" lvl="0" indent="0" algn="ctr" defTabSz="407526"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07526" algn="l"/>
                <a:tab pos="815052" algn="l"/>
                <a:tab pos="1222578" algn="l"/>
                <a:tab pos="1630104" algn="l"/>
                <a:tab pos="2037631" algn="l"/>
                <a:tab pos="2445156" algn="l"/>
                <a:tab pos="2852683" algn="l"/>
                <a:tab pos="3260208" algn="l"/>
                <a:tab pos="3667735" algn="l"/>
                <a:tab pos="4075260" algn="l"/>
                <a:tab pos="4482787" algn="l"/>
                <a:tab pos="4890312" algn="l"/>
              </a:tabLst>
              <a:defRPr/>
            </a:pPr>
            <a:r>
              <a:rPr lang="en-CA" altLang="en-US" sz="2400" b="1" cap="all" dirty="0">
                <a:solidFill>
                  <a:srgbClr val="FF0000"/>
                </a:solidFill>
                <a:latin typeface="Arial"/>
                <a:ea typeface="Microsoft YaHei"/>
              </a:rPr>
              <a:t>Lesson 5</a:t>
            </a:r>
          </a:p>
          <a:p>
            <a:pPr lvl="0">
              <a:lnSpc>
                <a:spcPct val="100000"/>
              </a:lnSpc>
              <a:spcBef>
                <a:spcPts val="300"/>
              </a:spcBef>
              <a:spcAft>
                <a:spcPts val="300"/>
              </a:spcAft>
              <a:tabLst>
                <a:tab pos="407526" algn="l"/>
                <a:tab pos="815052" algn="l"/>
                <a:tab pos="1222578" algn="l"/>
                <a:tab pos="1630104" algn="l"/>
                <a:tab pos="2037631" algn="l"/>
                <a:tab pos="2445156" algn="l"/>
                <a:tab pos="2852683" algn="l"/>
                <a:tab pos="3260208" algn="l"/>
                <a:tab pos="3667735" algn="l"/>
                <a:tab pos="4075260" algn="l"/>
                <a:tab pos="4482787" algn="l"/>
                <a:tab pos="4890312" algn="l"/>
              </a:tabLst>
              <a:defRPr/>
            </a:pPr>
            <a:r>
              <a:rPr lang="en-CA" altLang="en-US" sz="3600" b="1" cap="all" dirty="0">
                <a:solidFill>
                  <a:schemeClr val="tx2"/>
                </a:solidFill>
                <a:ea typeface="Microsoft YaHei"/>
              </a:rPr>
              <a:t>Social Media</a:t>
            </a:r>
          </a:p>
          <a:p>
            <a:pPr marL="0" marR="0" lvl="0" indent="0" algn="ctr" defTabSz="407526"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07526" algn="l"/>
                <a:tab pos="815052" algn="l"/>
                <a:tab pos="1222578" algn="l"/>
                <a:tab pos="1630104" algn="l"/>
                <a:tab pos="2037631" algn="l"/>
                <a:tab pos="2445156" algn="l"/>
                <a:tab pos="2852683" algn="l"/>
                <a:tab pos="3260208" algn="l"/>
                <a:tab pos="3667735" algn="l"/>
                <a:tab pos="4075260" algn="l"/>
                <a:tab pos="4482787" algn="l"/>
                <a:tab pos="4890312" algn="l"/>
              </a:tabLst>
              <a:defRPr/>
            </a:pPr>
            <a:r>
              <a:rPr lang="en-US" altLang="en-US" sz="2400" cap="all" dirty="0">
                <a:solidFill>
                  <a:schemeClr val="tx2"/>
                </a:solidFill>
                <a:latin typeface="Arial"/>
                <a:ea typeface="Microsoft YaHei"/>
              </a:rPr>
              <a:t>Ages 12</a:t>
            </a:r>
            <a:r>
              <a:rPr lang="en-US" altLang="en-US" sz="2400" cap="all" dirty="0">
                <a:solidFill>
                  <a:schemeClr val="tx2"/>
                </a:solidFill>
                <a:latin typeface="Arial" panose="020B0604020202020204" pitchFamily="34" charset="0"/>
                <a:ea typeface="Microsoft YaHei"/>
                <a:cs typeface="Arial" panose="020B0604020202020204" pitchFamily="34" charset="0"/>
              </a:rPr>
              <a:t>–</a:t>
            </a:r>
            <a:r>
              <a:rPr lang="en-US" altLang="en-US" sz="2400" cap="all" dirty="0">
                <a:solidFill>
                  <a:schemeClr val="tx2"/>
                </a:solidFill>
                <a:latin typeface="Arial"/>
                <a:ea typeface="Microsoft YaHei"/>
              </a:rPr>
              <a:t>15</a:t>
            </a:r>
            <a:endParaRPr kumimoji="0" lang="en-CA" altLang="en-US" sz="2400" i="0" u="none" strike="noStrike" kern="1200" cap="all" spc="0" normalizeH="0" noProof="0" dirty="0">
              <a:ln>
                <a:noFill/>
              </a:ln>
              <a:solidFill>
                <a:schemeClr val="tx2"/>
              </a:solidFill>
              <a:effectLst/>
              <a:uLnTx/>
              <a:uFillTx/>
              <a:latin typeface="Arial"/>
              <a:ea typeface="Microsoft YaHei"/>
            </a:endParaRPr>
          </a:p>
        </p:txBody>
      </p:sp>
    </p:spTree>
    <p:extLst>
      <p:ext uri="{BB962C8B-B14F-4D97-AF65-F5344CB8AC3E}">
        <p14:creationId xmlns:p14="http://schemas.microsoft.com/office/powerpoint/2010/main" val="3591855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254637516"/>
              </p:ext>
            </p:extLst>
          </p:nvPr>
        </p:nvGraphicFramePr>
        <p:xfrm>
          <a:off x="914400" y="1943100"/>
          <a:ext cx="7429500" cy="4183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1F2645DB-5176-4A6A-97B8-4FEFE65815C1}"/>
              </a:ext>
            </a:extLst>
          </p:cNvPr>
          <p:cNvPicPr>
            <a:picLocks noChangeAspect="1"/>
          </p:cNvPicPr>
          <p:nvPr/>
        </p:nvPicPr>
        <p:blipFill>
          <a:blip r:embed="rId8"/>
          <a:stretch>
            <a:fillRect/>
          </a:stretch>
        </p:blipFill>
        <p:spPr>
          <a:xfrm>
            <a:off x="457200" y="457200"/>
            <a:ext cx="1143000" cy="1143000"/>
          </a:xfrm>
          <a:prstGeom prst="rect">
            <a:avLst/>
          </a:prstGeom>
        </p:spPr>
      </p:pic>
      <p:sp>
        <p:nvSpPr>
          <p:cNvPr id="5" name="TextBox 4">
            <a:extLst>
              <a:ext uri="{FF2B5EF4-FFF2-40B4-BE49-F238E27FC236}">
                <a16:creationId xmlns:a16="http://schemas.microsoft.com/office/drawing/2014/main" id="{67B306D2-EC49-48FE-9FFA-BAC93178D29E}"/>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5 / 5</a:t>
            </a:r>
            <a:endParaRPr kumimoji="0" lang="en-CA" sz="1800" b="1" i="0" u="none" strike="noStrike" kern="0" cap="none" spc="0" normalizeH="0" baseline="0" noProof="0" dirty="0">
              <a:ln>
                <a:noFill/>
              </a:ln>
              <a:solidFill>
                <a:schemeClr val="accent1"/>
              </a:solidFill>
              <a:effectLst/>
              <a:uLnTx/>
              <a:uFillTx/>
            </a:endParaRPr>
          </a:p>
        </p:txBody>
      </p:sp>
      <p:sp>
        <p:nvSpPr>
          <p:cNvPr id="9" name="Title 4">
            <a:extLst>
              <a:ext uri="{FF2B5EF4-FFF2-40B4-BE49-F238E27FC236}">
                <a16:creationId xmlns:a16="http://schemas.microsoft.com/office/drawing/2014/main" id="{B25FEEB0-9024-46C3-A50E-C7C9C7D11FAE}"/>
              </a:ext>
            </a:extLst>
          </p:cNvPr>
          <p:cNvSpPr>
            <a:spLocks noGrp="1"/>
          </p:cNvSpPr>
          <p:nvPr>
            <p:ph type="title"/>
          </p:nvPr>
        </p:nvSpPr>
        <p:spPr>
          <a:xfrm>
            <a:off x="1714500" y="571501"/>
            <a:ext cx="6170338" cy="800100"/>
          </a:xfrm>
        </p:spPr>
        <p:txBody>
          <a:bodyPr/>
          <a:lstStyle/>
          <a:p>
            <a:pPr>
              <a:defRPr/>
            </a:pPr>
            <a:r>
              <a:rPr lang="en-US" sz="4000" kern="1200" dirty="0">
                <a:solidFill>
                  <a:srgbClr val="000000"/>
                </a:solidFill>
                <a:latin typeface="Arial" charset="0"/>
                <a:cs typeface="Arial" charset="0"/>
              </a:rPr>
              <a:t>STEP 4: LIVE</a:t>
            </a:r>
          </a:p>
        </p:txBody>
      </p:sp>
    </p:spTree>
    <p:extLst>
      <p:ext uri="{BB962C8B-B14F-4D97-AF65-F5344CB8AC3E}">
        <p14:creationId xmlns:p14="http://schemas.microsoft.com/office/powerpoint/2010/main" val="524347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57200" y="537337"/>
            <a:ext cx="4473567" cy="418456"/>
          </a:xfrm>
          <a:prstGeom prst="rect">
            <a:avLst/>
          </a:prstGeom>
          <a:noFill/>
          <a:ln w="9525">
            <a:noFill/>
            <a:miter lim="800000"/>
            <a:headEnd/>
            <a:tailEnd/>
          </a:ln>
          <a:effectLst/>
        </p:spPr>
        <p:txBody>
          <a:bodyPr vert="horz" wrap="square" lIns="91440" tIns="45720" rIns="91440" bIns="0" numCol="1" anchor="b" anchorCtr="0" compatLnSpc="1">
            <a:prstTxWarp prst="textNoShape">
              <a:avLst/>
            </a:prstTxWarp>
          </a:bodyPr>
          <a:lstStyle>
            <a:lvl1pPr algn="l" rtl="0" eaLnBrk="1" fontAlgn="base" hangingPunct="1">
              <a:lnSpc>
                <a:spcPct val="80000"/>
              </a:lnSpc>
              <a:spcBef>
                <a:spcPct val="0"/>
              </a:spcBef>
              <a:spcAft>
                <a:spcPct val="0"/>
              </a:spcAft>
              <a:defRPr sz="4800" b="1" cap="all" spc="-100" baseline="0">
                <a:solidFill>
                  <a:schemeClr val="accent1"/>
                </a:solidFill>
                <a:latin typeface="+mj-lt"/>
                <a:ea typeface="+mj-ea"/>
                <a:cs typeface="+mj-cs"/>
              </a:defRPr>
            </a:lvl1pPr>
            <a:lvl2pPr algn="l" rtl="0" eaLnBrk="1" fontAlgn="base" hangingPunct="1">
              <a:lnSpc>
                <a:spcPct val="80000"/>
              </a:lnSpc>
              <a:spcBef>
                <a:spcPct val="0"/>
              </a:spcBef>
              <a:spcAft>
                <a:spcPct val="0"/>
              </a:spcAft>
              <a:defRPr sz="2800" b="1">
                <a:solidFill>
                  <a:schemeClr val="accent1"/>
                </a:solidFill>
                <a:latin typeface="Arial" charset="0"/>
              </a:defRPr>
            </a:lvl2pPr>
            <a:lvl3pPr algn="l" rtl="0" eaLnBrk="1" fontAlgn="base" hangingPunct="1">
              <a:lnSpc>
                <a:spcPct val="80000"/>
              </a:lnSpc>
              <a:spcBef>
                <a:spcPct val="0"/>
              </a:spcBef>
              <a:spcAft>
                <a:spcPct val="0"/>
              </a:spcAft>
              <a:defRPr sz="2800" b="1">
                <a:solidFill>
                  <a:schemeClr val="accent1"/>
                </a:solidFill>
                <a:latin typeface="Arial" charset="0"/>
              </a:defRPr>
            </a:lvl3pPr>
            <a:lvl4pPr algn="l" rtl="0" eaLnBrk="1" fontAlgn="base" hangingPunct="1">
              <a:lnSpc>
                <a:spcPct val="80000"/>
              </a:lnSpc>
              <a:spcBef>
                <a:spcPct val="0"/>
              </a:spcBef>
              <a:spcAft>
                <a:spcPct val="0"/>
              </a:spcAft>
              <a:defRPr sz="2800" b="1">
                <a:solidFill>
                  <a:schemeClr val="accent1"/>
                </a:solidFill>
                <a:latin typeface="Arial" charset="0"/>
              </a:defRPr>
            </a:lvl4pPr>
            <a:lvl5pPr algn="l" rtl="0" eaLnBrk="1" fontAlgn="base" hangingPunct="1">
              <a:lnSpc>
                <a:spcPct val="80000"/>
              </a:lnSpc>
              <a:spcBef>
                <a:spcPct val="0"/>
              </a:spcBef>
              <a:spcAft>
                <a:spcPct val="0"/>
              </a:spcAft>
              <a:defRPr sz="2800" b="1">
                <a:solidFill>
                  <a:schemeClr val="accent1"/>
                </a:solidFill>
                <a:latin typeface="Arial" charset="0"/>
              </a:defRPr>
            </a:lvl5pPr>
            <a:lvl6pPr marL="457200" algn="l" rtl="0" eaLnBrk="1" fontAlgn="base" hangingPunct="1">
              <a:lnSpc>
                <a:spcPct val="80000"/>
              </a:lnSpc>
              <a:spcBef>
                <a:spcPct val="0"/>
              </a:spcBef>
              <a:spcAft>
                <a:spcPct val="0"/>
              </a:spcAft>
              <a:defRPr sz="2800" b="1">
                <a:solidFill>
                  <a:schemeClr val="accent1"/>
                </a:solidFill>
                <a:latin typeface="Arial" charset="0"/>
              </a:defRPr>
            </a:lvl6pPr>
            <a:lvl7pPr marL="914400" algn="l" rtl="0" eaLnBrk="1" fontAlgn="base" hangingPunct="1">
              <a:lnSpc>
                <a:spcPct val="80000"/>
              </a:lnSpc>
              <a:spcBef>
                <a:spcPct val="0"/>
              </a:spcBef>
              <a:spcAft>
                <a:spcPct val="0"/>
              </a:spcAft>
              <a:defRPr sz="2800" b="1">
                <a:solidFill>
                  <a:schemeClr val="accent1"/>
                </a:solidFill>
                <a:latin typeface="Arial" charset="0"/>
              </a:defRPr>
            </a:lvl7pPr>
            <a:lvl8pPr marL="1371600" algn="l" rtl="0" eaLnBrk="1" fontAlgn="base" hangingPunct="1">
              <a:lnSpc>
                <a:spcPct val="80000"/>
              </a:lnSpc>
              <a:spcBef>
                <a:spcPct val="0"/>
              </a:spcBef>
              <a:spcAft>
                <a:spcPct val="0"/>
              </a:spcAft>
              <a:defRPr sz="2800" b="1">
                <a:solidFill>
                  <a:schemeClr val="accent1"/>
                </a:solidFill>
                <a:latin typeface="Arial" charset="0"/>
              </a:defRPr>
            </a:lvl8pPr>
            <a:lvl9pPr marL="1828800" algn="l" rtl="0" eaLnBrk="1" fontAlgn="base" hangingPunct="1">
              <a:lnSpc>
                <a:spcPct val="80000"/>
              </a:lnSpc>
              <a:spcBef>
                <a:spcPct val="0"/>
              </a:spcBef>
              <a:spcAft>
                <a:spcPct val="0"/>
              </a:spcAft>
              <a:defRPr sz="2800" b="1">
                <a:solidFill>
                  <a:schemeClr val="accent1"/>
                </a:solidFill>
                <a:latin typeface="Arial" charset="0"/>
              </a:defRPr>
            </a:lvl9pPr>
          </a:lstStyle>
          <a:p>
            <a:r>
              <a:rPr lang="en-US" altLang="en-US" sz="3600" b="0" cap="none" dirty="0">
                <a:solidFill>
                  <a:schemeClr val="tx1"/>
                </a:solidFill>
                <a:cs typeface="Arial" charset="0"/>
              </a:rPr>
              <a:t>KIDS HELP PHONE</a:t>
            </a:r>
            <a:endParaRPr lang="en-CA" altLang="en-US" sz="3600" b="0" cap="none" dirty="0">
              <a:solidFill>
                <a:schemeClr val="tx1"/>
              </a:solidFill>
              <a:cs typeface="Arial"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7050" r="17340"/>
          <a:stretch/>
        </p:blipFill>
        <p:spPr>
          <a:xfrm>
            <a:off x="6940606" y="3886200"/>
            <a:ext cx="2203394" cy="2971800"/>
          </a:xfrm>
          <a:prstGeom prst="rect">
            <a:avLst/>
          </a:prstGeom>
          <a:ln>
            <a:noFill/>
          </a:ln>
        </p:spPr>
      </p:pic>
      <p:sp>
        <p:nvSpPr>
          <p:cNvPr id="2" name="TextBox 1"/>
          <p:cNvSpPr txBox="1"/>
          <p:nvPr/>
        </p:nvSpPr>
        <p:spPr>
          <a:xfrm>
            <a:off x="485240" y="1028700"/>
            <a:ext cx="8201560" cy="2677656"/>
          </a:xfrm>
          <a:prstGeom prst="rect">
            <a:avLst/>
          </a:prstGeom>
          <a:noFill/>
        </p:spPr>
        <p:txBody>
          <a:bodyPr wrap="square" rtlCol="0">
            <a:spAutoFit/>
          </a:bodyPr>
          <a:lstStyle/>
          <a:p>
            <a:r>
              <a:rPr lang="en-CA" sz="2400" dirty="0">
                <a:solidFill>
                  <a:schemeClr val="tx2"/>
                </a:solidFill>
                <a:latin typeface="+mn-lt"/>
                <a:cs typeface="Arial" panose="020B0604020202020204" pitchFamily="34" charset="0"/>
              </a:rPr>
              <a:t>If you need one-on-one time with someone who gets what is going on in your life, you can connect anonymously with Kids Help Phone. Our counsellors are available 24 hours a day, seven days a week to support you with whatever you are going through. </a:t>
            </a:r>
          </a:p>
          <a:p>
            <a:endParaRPr lang="en-CA" sz="2400" dirty="0">
              <a:solidFill>
                <a:schemeClr val="tx2"/>
              </a:solidFill>
              <a:latin typeface="+mn-lt"/>
              <a:cs typeface="Arial" panose="020B0604020202020204" pitchFamily="34" charset="0"/>
            </a:endParaRPr>
          </a:p>
          <a:p>
            <a:r>
              <a:rPr lang="en-CA" sz="2400" dirty="0">
                <a:solidFill>
                  <a:schemeClr val="tx2"/>
                </a:solidFill>
                <a:latin typeface="+mn-lt"/>
                <a:cs typeface="Arial" panose="020B0604020202020204" pitchFamily="34" charset="0"/>
              </a:rPr>
              <a:t>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421" y="3153548"/>
            <a:ext cx="732652" cy="73265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421" y="4114800"/>
            <a:ext cx="732652" cy="73265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421" y="5486400"/>
            <a:ext cx="732652" cy="732652"/>
          </a:xfrm>
          <a:prstGeom prst="rect">
            <a:avLst/>
          </a:prstGeom>
        </p:spPr>
      </p:pic>
      <p:sp>
        <p:nvSpPr>
          <p:cNvPr id="12" name="TextBox 11">
            <a:extLst>
              <a:ext uri="{FF2B5EF4-FFF2-40B4-BE49-F238E27FC236}">
                <a16:creationId xmlns:a16="http://schemas.microsoft.com/office/drawing/2014/main" id="{4B16D568-436B-422B-9BD0-99F3F726482F}"/>
              </a:ext>
            </a:extLst>
          </p:cNvPr>
          <p:cNvSpPr txBox="1"/>
          <p:nvPr/>
        </p:nvSpPr>
        <p:spPr>
          <a:xfrm>
            <a:off x="1356415" y="3132952"/>
            <a:ext cx="4930085" cy="3139321"/>
          </a:xfrm>
          <a:prstGeom prst="rect">
            <a:avLst/>
          </a:prstGeom>
          <a:noFill/>
        </p:spPr>
        <p:txBody>
          <a:bodyPr wrap="square" rtlCol="0">
            <a:spAutoFit/>
          </a:bodyPr>
          <a:lstStyle/>
          <a:p>
            <a:pPr>
              <a:spcAft>
                <a:spcPts val="1800"/>
              </a:spcAft>
            </a:pPr>
            <a:r>
              <a:rPr lang="en-CA" sz="2400" dirty="0">
                <a:solidFill>
                  <a:schemeClr val="tx2"/>
                </a:solidFill>
                <a:latin typeface="+mn-lt"/>
                <a:cs typeface="Arial" panose="020B0604020202020204" pitchFamily="34" charset="0"/>
              </a:rPr>
              <a:t>CALL 1-800-668-6868 to talk with a counsellor</a:t>
            </a:r>
          </a:p>
          <a:p>
            <a:pPr>
              <a:spcAft>
                <a:spcPts val="1800"/>
              </a:spcAft>
            </a:pPr>
            <a:r>
              <a:rPr lang="en-CA" sz="2400" dirty="0">
                <a:solidFill>
                  <a:schemeClr val="tx2"/>
                </a:solidFill>
                <a:latin typeface="+mn-lt"/>
                <a:cs typeface="Arial" panose="020B0604020202020204" pitchFamily="34" charset="0"/>
              </a:rPr>
              <a:t>CHAT with a counsellor at KidsHelpPhone.ca or through the Always There App</a:t>
            </a:r>
          </a:p>
          <a:p>
            <a:pPr>
              <a:spcAft>
                <a:spcPts val="1800"/>
              </a:spcAft>
            </a:pPr>
            <a:r>
              <a:rPr lang="en-CA" sz="2400" dirty="0">
                <a:solidFill>
                  <a:schemeClr val="tx2"/>
                </a:solidFill>
                <a:latin typeface="+mn-lt"/>
                <a:cs typeface="Arial" panose="020B0604020202020204" pitchFamily="34" charset="0"/>
              </a:rPr>
              <a:t>TEXT 686868 to connect with a trained volunteer Crisis Responder</a:t>
            </a:r>
          </a:p>
        </p:txBody>
      </p:sp>
      <p:sp>
        <p:nvSpPr>
          <p:cNvPr id="13" name="TextBox 12">
            <a:extLst>
              <a:ext uri="{FF2B5EF4-FFF2-40B4-BE49-F238E27FC236}">
                <a16:creationId xmlns:a16="http://schemas.microsoft.com/office/drawing/2014/main" id="{F5947A21-2FE3-404B-AEBE-BE4B410DFEF5}"/>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1 / 2</a:t>
            </a:r>
            <a:endParaRPr kumimoji="0" lang="en-CA" sz="1800" b="1" i="0" u="none" strike="noStrike" kern="0" cap="none" spc="0" normalizeH="0" baseline="0" noProof="0" dirty="0">
              <a:ln>
                <a:noFill/>
              </a:ln>
              <a:solidFill>
                <a:schemeClr val="accent1"/>
              </a:solidFill>
              <a:effectLst/>
              <a:uLnTx/>
              <a:uFillTx/>
            </a:endParaRPr>
          </a:p>
        </p:txBody>
      </p:sp>
      <p:pic>
        <p:nvPicPr>
          <p:cNvPr id="14" name="Picture 13">
            <a:extLst>
              <a:ext uri="{FF2B5EF4-FFF2-40B4-BE49-F238E27FC236}">
                <a16:creationId xmlns:a16="http://schemas.microsoft.com/office/drawing/2014/main" id="{E806C71A-6E7A-475C-9DB7-E10D5672C01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72300" y="485339"/>
            <a:ext cx="1845383" cy="221446"/>
          </a:xfrm>
          <a:prstGeom prst="rect">
            <a:avLst/>
          </a:prstGeom>
        </p:spPr>
      </p:pic>
    </p:spTree>
    <p:extLst>
      <p:ext uri="{BB962C8B-B14F-4D97-AF65-F5344CB8AC3E}">
        <p14:creationId xmlns:p14="http://schemas.microsoft.com/office/powerpoint/2010/main" val="3847693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81007" y="1028700"/>
            <a:ext cx="8519864" cy="51398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Resources Around Me is a free, interactive tool, available in English and French, through Kids Help Phone’s website.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tool helps young people to independently connect to local programs and services in their communities.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CA" altLang="zh-TW" sz="2400" b="0" i="0" u="none" strike="noStrike" kern="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Arial" panose="020B0604020202020204" pitchFamily="34" charset="0"/>
              </a:rPr>
              <a:t>These services include: </a:t>
            </a:r>
          </a:p>
          <a:p>
            <a:pPr marL="742950" lvl="1" indent="-285750" fontAlgn="auto">
              <a:spcBef>
                <a:spcPts val="0"/>
              </a:spcBef>
              <a:spcAft>
                <a:spcPts val="0"/>
              </a:spcAft>
              <a:buFont typeface="Arial" panose="020B0604020202020204" pitchFamily="34" charset="0"/>
              <a:buChar char="•"/>
              <a:defRPr/>
            </a:pPr>
            <a:r>
              <a:rPr kumimoji="0" lang="en-US" altLang="zh-TW" sz="2400" b="0" i="0" u="none" strike="noStrike" kern="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Arial" panose="020B0604020202020204" pitchFamily="34" charset="0"/>
              </a:rPr>
              <a:t>Counseling and mental health</a:t>
            </a:r>
          </a:p>
          <a:p>
            <a:pPr marL="742950" lvl="1" indent="-285750" fontAlgn="auto">
              <a:spcBef>
                <a:spcPts val="0"/>
              </a:spcBef>
              <a:spcAft>
                <a:spcPts val="0"/>
              </a:spcAft>
              <a:buFont typeface="Arial" panose="020B0604020202020204" pitchFamily="34" charset="0"/>
              <a:buChar char="•"/>
              <a:defRPr/>
            </a:pPr>
            <a:r>
              <a:rPr kumimoji="0" lang="en-US" altLang="zh-TW" sz="2400" b="0" i="0" u="none" strike="noStrike" kern="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Arial" panose="020B0604020202020204" pitchFamily="34" charset="0"/>
              </a:rPr>
              <a:t>Sexual health</a:t>
            </a:r>
          </a:p>
          <a:p>
            <a:pPr marL="742950" lvl="1" indent="-285750" fontAlgn="auto">
              <a:spcBef>
                <a:spcPts val="0"/>
              </a:spcBef>
              <a:spcAft>
                <a:spcPts val="0"/>
              </a:spcAft>
              <a:buFont typeface="Arial" panose="020B0604020202020204" pitchFamily="34" charset="0"/>
              <a:buChar char="•"/>
              <a:defRPr/>
            </a:pPr>
            <a:r>
              <a:rPr kumimoji="0" lang="en-US" altLang="zh-TW" sz="2400" b="0" i="0" u="none" strike="noStrike" kern="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Arial" panose="020B0604020202020204" pitchFamily="34" charset="0"/>
              </a:rPr>
              <a:t>Housing help</a:t>
            </a:r>
          </a:p>
          <a:p>
            <a:pPr marL="742950" lvl="1" indent="-285750" fontAlgn="auto">
              <a:spcBef>
                <a:spcPts val="0"/>
              </a:spcBef>
              <a:spcAft>
                <a:spcPts val="0"/>
              </a:spcAft>
              <a:buFont typeface="Arial" panose="020B0604020202020204" pitchFamily="34" charset="0"/>
              <a:buChar char="•"/>
              <a:defRPr/>
            </a:pPr>
            <a:r>
              <a:rPr kumimoji="0" lang="en-US" altLang="zh-TW" sz="2400" b="0" i="0" u="none" strike="noStrike" kern="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Arial" panose="020B0604020202020204" pitchFamily="34" charset="0"/>
              </a:rPr>
              <a:t>Legal help</a:t>
            </a:r>
          </a:p>
          <a:p>
            <a:pPr marL="742950" lvl="1" indent="-285750" fontAlgn="auto">
              <a:spcBef>
                <a:spcPts val="0"/>
              </a:spcBef>
              <a:spcAft>
                <a:spcPts val="0"/>
              </a:spcAft>
              <a:buFont typeface="Arial" panose="020B0604020202020204" pitchFamily="34" charset="0"/>
              <a:buChar char="•"/>
              <a:defRPr/>
            </a:pPr>
            <a:r>
              <a:rPr kumimoji="0" lang="en-US" altLang="zh-TW" sz="2400" b="0" i="0" u="none" strike="noStrike" kern="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Arial" panose="020B0604020202020204" pitchFamily="34" charset="0"/>
              </a:rPr>
              <a:t>LGBTQ2S services</a:t>
            </a:r>
          </a:p>
          <a:p>
            <a:pPr marL="742950" lvl="1" indent="-285750" fontAlgn="auto">
              <a:spcBef>
                <a:spcPts val="0"/>
              </a:spcBef>
              <a:spcAft>
                <a:spcPts val="1200"/>
              </a:spcAft>
              <a:buFont typeface="Arial" panose="020B0604020202020204" pitchFamily="34" charset="0"/>
              <a:buChar char="•"/>
              <a:defRPr/>
            </a:pPr>
            <a:r>
              <a:rPr kumimoji="0" lang="en-US" altLang="zh-TW" sz="2400" b="0" i="0" u="none" strike="noStrike" kern="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Arial" panose="020B0604020202020204" pitchFamily="34" charset="0"/>
              </a:rPr>
              <a:t>Youth shelters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Arial" panose="020B0604020202020204" pitchFamily="34" charset="0"/>
              </a:rPr>
              <a:t>kidshelpphone.ca/resourcesaroundme</a:t>
            </a:r>
          </a:p>
        </p:txBody>
      </p:sp>
      <p:sp>
        <p:nvSpPr>
          <p:cNvPr id="2" name="Title 1"/>
          <p:cNvSpPr txBox="1">
            <a:spLocks/>
          </p:cNvSpPr>
          <p:nvPr/>
        </p:nvSpPr>
        <p:spPr bwMode="auto">
          <a:xfrm>
            <a:off x="457200" y="504342"/>
            <a:ext cx="6805363" cy="449619"/>
          </a:xfrm>
          <a:prstGeom prst="rect">
            <a:avLst/>
          </a:prstGeom>
          <a:noFill/>
          <a:ln w="9525">
            <a:noFill/>
            <a:miter lim="800000"/>
            <a:headEnd/>
            <a:tailEnd/>
          </a:ln>
          <a:effectLst/>
        </p:spPr>
        <p:txBody>
          <a:bodyPr vert="horz" wrap="square" lIns="91440" tIns="45720" rIns="91440" bIns="0" numCol="1" anchor="b" anchorCtr="0" compatLnSpc="1">
            <a:prstTxWarp prst="textNoShape">
              <a:avLst/>
            </a:prstTxWarp>
          </a:bodyPr>
          <a:lstStyle>
            <a:lvl1pPr algn="l" rtl="0" eaLnBrk="1" fontAlgn="base" hangingPunct="1">
              <a:lnSpc>
                <a:spcPct val="80000"/>
              </a:lnSpc>
              <a:spcBef>
                <a:spcPct val="0"/>
              </a:spcBef>
              <a:spcAft>
                <a:spcPct val="0"/>
              </a:spcAft>
              <a:defRPr sz="4800" b="1" cap="all" spc="-100" baseline="0">
                <a:solidFill>
                  <a:schemeClr val="accent1"/>
                </a:solidFill>
                <a:latin typeface="+mj-lt"/>
                <a:ea typeface="+mj-ea"/>
                <a:cs typeface="+mj-cs"/>
              </a:defRPr>
            </a:lvl1pPr>
            <a:lvl2pPr algn="l" rtl="0" eaLnBrk="1" fontAlgn="base" hangingPunct="1">
              <a:lnSpc>
                <a:spcPct val="80000"/>
              </a:lnSpc>
              <a:spcBef>
                <a:spcPct val="0"/>
              </a:spcBef>
              <a:spcAft>
                <a:spcPct val="0"/>
              </a:spcAft>
              <a:defRPr sz="2800" b="1">
                <a:solidFill>
                  <a:schemeClr val="accent1"/>
                </a:solidFill>
                <a:latin typeface="Arial" charset="0"/>
              </a:defRPr>
            </a:lvl2pPr>
            <a:lvl3pPr algn="l" rtl="0" eaLnBrk="1" fontAlgn="base" hangingPunct="1">
              <a:lnSpc>
                <a:spcPct val="80000"/>
              </a:lnSpc>
              <a:spcBef>
                <a:spcPct val="0"/>
              </a:spcBef>
              <a:spcAft>
                <a:spcPct val="0"/>
              </a:spcAft>
              <a:defRPr sz="2800" b="1">
                <a:solidFill>
                  <a:schemeClr val="accent1"/>
                </a:solidFill>
                <a:latin typeface="Arial" charset="0"/>
              </a:defRPr>
            </a:lvl3pPr>
            <a:lvl4pPr algn="l" rtl="0" eaLnBrk="1" fontAlgn="base" hangingPunct="1">
              <a:lnSpc>
                <a:spcPct val="80000"/>
              </a:lnSpc>
              <a:spcBef>
                <a:spcPct val="0"/>
              </a:spcBef>
              <a:spcAft>
                <a:spcPct val="0"/>
              </a:spcAft>
              <a:defRPr sz="2800" b="1">
                <a:solidFill>
                  <a:schemeClr val="accent1"/>
                </a:solidFill>
                <a:latin typeface="Arial" charset="0"/>
              </a:defRPr>
            </a:lvl4pPr>
            <a:lvl5pPr algn="l" rtl="0" eaLnBrk="1" fontAlgn="base" hangingPunct="1">
              <a:lnSpc>
                <a:spcPct val="80000"/>
              </a:lnSpc>
              <a:spcBef>
                <a:spcPct val="0"/>
              </a:spcBef>
              <a:spcAft>
                <a:spcPct val="0"/>
              </a:spcAft>
              <a:defRPr sz="2800" b="1">
                <a:solidFill>
                  <a:schemeClr val="accent1"/>
                </a:solidFill>
                <a:latin typeface="Arial" charset="0"/>
              </a:defRPr>
            </a:lvl5pPr>
            <a:lvl6pPr marL="457200" algn="l" rtl="0" eaLnBrk="1" fontAlgn="base" hangingPunct="1">
              <a:lnSpc>
                <a:spcPct val="80000"/>
              </a:lnSpc>
              <a:spcBef>
                <a:spcPct val="0"/>
              </a:spcBef>
              <a:spcAft>
                <a:spcPct val="0"/>
              </a:spcAft>
              <a:defRPr sz="2800" b="1">
                <a:solidFill>
                  <a:schemeClr val="accent1"/>
                </a:solidFill>
                <a:latin typeface="Arial" charset="0"/>
              </a:defRPr>
            </a:lvl6pPr>
            <a:lvl7pPr marL="914400" algn="l" rtl="0" eaLnBrk="1" fontAlgn="base" hangingPunct="1">
              <a:lnSpc>
                <a:spcPct val="80000"/>
              </a:lnSpc>
              <a:spcBef>
                <a:spcPct val="0"/>
              </a:spcBef>
              <a:spcAft>
                <a:spcPct val="0"/>
              </a:spcAft>
              <a:defRPr sz="2800" b="1">
                <a:solidFill>
                  <a:schemeClr val="accent1"/>
                </a:solidFill>
                <a:latin typeface="Arial" charset="0"/>
              </a:defRPr>
            </a:lvl7pPr>
            <a:lvl8pPr marL="1371600" algn="l" rtl="0" eaLnBrk="1" fontAlgn="base" hangingPunct="1">
              <a:lnSpc>
                <a:spcPct val="80000"/>
              </a:lnSpc>
              <a:spcBef>
                <a:spcPct val="0"/>
              </a:spcBef>
              <a:spcAft>
                <a:spcPct val="0"/>
              </a:spcAft>
              <a:defRPr sz="2800" b="1">
                <a:solidFill>
                  <a:schemeClr val="accent1"/>
                </a:solidFill>
                <a:latin typeface="Arial" charset="0"/>
              </a:defRPr>
            </a:lvl8pPr>
            <a:lvl9pPr marL="1828800" algn="l" rtl="0" eaLnBrk="1" fontAlgn="base" hangingPunct="1">
              <a:lnSpc>
                <a:spcPct val="80000"/>
              </a:lnSpc>
              <a:spcBef>
                <a:spcPct val="0"/>
              </a:spcBef>
              <a:spcAft>
                <a:spcPct val="0"/>
              </a:spcAft>
              <a:defRPr sz="2800" b="1">
                <a:solidFill>
                  <a:schemeClr val="accent1"/>
                </a:solidFill>
                <a:latin typeface="Arial" charset="0"/>
              </a:defRPr>
            </a:lvl9p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altLang="en-US" sz="3600" b="0" i="0" u="none" strike="noStrike" kern="1200" cap="none" spc="-100" normalizeH="0" baseline="0" noProof="0" dirty="0">
                <a:ln>
                  <a:noFill/>
                </a:ln>
                <a:solidFill>
                  <a:schemeClr val="tx1"/>
                </a:solidFill>
                <a:effectLst/>
                <a:uLnTx/>
                <a:uFillTx/>
                <a:ea typeface="+mj-ea"/>
                <a:cs typeface="Arial" charset="0"/>
              </a:rPr>
              <a:t>RESOURCES AROUND ME</a:t>
            </a:r>
            <a:endParaRPr kumimoji="0" lang="en-CA" altLang="en-US" sz="3600" b="0" i="0" u="none" strike="noStrike" kern="1200" cap="none" spc="-100" normalizeH="0" baseline="0" noProof="0" dirty="0">
              <a:ln>
                <a:noFill/>
              </a:ln>
              <a:solidFill>
                <a:schemeClr val="tx1"/>
              </a:solidFill>
              <a:effectLst/>
              <a:uLnTx/>
              <a:uFillTx/>
              <a:ea typeface="+mj-ea"/>
              <a:cs typeface="Arial"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4010" y="3428999"/>
            <a:ext cx="2569404" cy="1865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4394" y="4716183"/>
            <a:ext cx="1831889" cy="2042955"/>
          </a:xfrm>
          <a:prstGeom prst="rect">
            <a:avLst/>
          </a:prstGeom>
          <a:noFill/>
          <a:ln w="5715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6">
            <a:extLst>
              <a:ext uri="{FF2B5EF4-FFF2-40B4-BE49-F238E27FC236}">
                <a16:creationId xmlns:a16="http://schemas.microsoft.com/office/drawing/2014/main" id="{EB0D58C1-1648-4CA3-84C2-E835E34C77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2300" y="485339"/>
            <a:ext cx="1845383" cy="221446"/>
          </a:xfrm>
          <a:prstGeom prst="rect">
            <a:avLst/>
          </a:prstGeom>
        </p:spPr>
      </p:pic>
      <p:sp>
        <p:nvSpPr>
          <p:cNvPr id="12" name="TextBox 11">
            <a:extLst>
              <a:ext uri="{FF2B5EF4-FFF2-40B4-BE49-F238E27FC236}">
                <a16:creationId xmlns:a16="http://schemas.microsoft.com/office/drawing/2014/main" id="{C49D49D9-45C0-4B19-9205-48EF28F6E07E}"/>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2 / 2</a:t>
            </a:r>
            <a:endParaRPr kumimoji="0" lang="en-CA" sz="1800" b="1" i="0" u="none" strike="noStrike" kern="0" cap="none" spc="0" normalizeH="0" baseline="0" noProof="0" dirty="0">
              <a:ln>
                <a:noFill/>
              </a:ln>
              <a:solidFill>
                <a:schemeClr val="accent1"/>
              </a:solidFill>
              <a:effectLst/>
              <a:uLnTx/>
              <a:uFillTx/>
            </a:endParaRPr>
          </a:p>
        </p:txBody>
      </p:sp>
    </p:spTree>
    <p:extLst>
      <p:ext uri="{BB962C8B-B14F-4D97-AF65-F5344CB8AC3E}">
        <p14:creationId xmlns:p14="http://schemas.microsoft.com/office/powerpoint/2010/main" val="974368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9" name="Text Placeholder 2"/>
          <p:cNvSpPr txBox="1">
            <a:spLocks/>
          </p:cNvSpPr>
          <p:nvPr/>
        </p:nvSpPr>
        <p:spPr bwMode="auto">
          <a:xfrm>
            <a:off x="457200" y="1600200"/>
            <a:ext cx="8229600" cy="1760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73152"/>
          <a:lstStyle>
            <a:lvl1pPr>
              <a:defRPr sz="2400" b="1">
                <a:solidFill>
                  <a:schemeClr val="tx1"/>
                </a:solidFill>
                <a:latin typeface="Arial" charset="0"/>
                <a:ea typeface="ＭＳ Ｐゴシック" charset="0"/>
              </a:defRPr>
            </a:lvl1pPr>
            <a:lvl2pPr>
              <a:defRPr sz="20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1600">
                <a:solidFill>
                  <a:schemeClr val="tx1"/>
                </a:solidFill>
                <a:latin typeface="Arial" charset="0"/>
                <a:ea typeface="ＭＳ Ｐゴシック" charset="0"/>
              </a:defRPr>
            </a:lvl4pPr>
            <a:lvl5pPr>
              <a:defRPr sz="1400">
                <a:solidFill>
                  <a:schemeClr val="tx1"/>
                </a:solidFill>
                <a:latin typeface="Arial" charset="0"/>
                <a:ea typeface="ＭＳ Ｐゴシック" charset="0"/>
              </a:defRPr>
            </a:lvl5pPr>
            <a:lvl6pPr marL="1831975" indent="-119063" eaLnBrk="0" hangingPunct="0">
              <a:buClr>
                <a:schemeClr val="tx1"/>
              </a:buClr>
              <a:buFont typeface="Wingdings" charset="0"/>
              <a:defRPr sz="1400">
                <a:solidFill>
                  <a:schemeClr val="tx1"/>
                </a:solidFill>
                <a:latin typeface="Arial" charset="0"/>
                <a:ea typeface="ＭＳ Ｐゴシック" charset="0"/>
              </a:defRPr>
            </a:lvl6pPr>
            <a:lvl7pPr marL="2289175" indent="-119063" eaLnBrk="0" hangingPunct="0">
              <a:buClr>
                <a:schemeClr val="tx1"/>
              </a:buClr>
              <a:buFont typeface="Wingdings" charset="0"/>
              <a:defRPr sz="1400">
                <a:solidFill>
                  <a:schemeClr val="tx1"/>
                </a:solidFill>
                <a:latin typeface="Arial" charset="0"/>
                <a:ea typeface="ＭＳ Ｐゴシック" charset="0"/>
              </a:defRPr>
            </a:lvl7pPr>
            <a:lvl8pPr marL="2746375" indent="-119063" eaLnBrk="0" hangingPunct="0">
              <a:buClr>
                <a:schemeClr val="tx1"/>
              </a:buClr>
              <a:buFont typeface="Wingdings" charset="0"/>
              <a:defRPr sz="1400">
                <a:solidFill>
                  <a:schemeClr val="tx1"/>
                </a:solidFill>
                <a:latin typeface="Arial" charset="0"/>
                <a:ea typeface="ＭＳ Ｐゴシック" charset="0"/>
              </a:defRPr>
            </a:lvl8pPr>
            <a:lvl9pPr marL="3203575" indent="-119063" eaLnBrk="0" hangingPunct="0">
              <a:buClr>
                <a:schemeClr val="tx1"/>
              </a:buClr>
              <a:buFont typeface="Wingdings" charset="0"/>
              <a:defRPr sz="1400">
                <a:solidFill>
                  <a:schemeClr val="tx1"/>
                </a:solidFill>
                <a:latin typeface="Arial" charset="0"/>
                <a:ea typeface="ＭＳ Ｐゴシック" charset="0"/>
              </a:defRPr>
            </a:lvl9pPr>
          </a:lstStyle>
          <a:p>
            <a:pPr marL="457200" marR="0" lvl="0" indent="-457200" algn="l" defTabSz="914400" rtl="0" eaLnBrk="1" fontAlgn="base" latinLnBrk="0" hangingPunct="1">
              <a:lnSpc>
                <a:spcPct val="85000"/>
              </a:lnSpc>
              <a:spcBef>
                <a:spcPct val="50000"/>
              </a:spcBef>
              <a:spcAft>
                <a:spcPct val="0"/>
              </a:spcAft>
              <a:buClr>
                <a:srgbClr val="000000"/>
              </a:buClr>
              <a:buSzPct val="100000"/>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Add local resources to this slide</a:t>
            </a:r>
          </a:p>
          <a:p>
            <a:pPr marL="342900" marR="0" lvl="0" indent="-342900" algn="l" defTabSz="914400" rtl="0" eaLnBrk="1" fontAlgn="base" latinLnBrk="0" hangingPunct="1">
              <a:lnSpc>
                <a:spcPct val="85000"/>
              </a:lnSpc>
              <a:spcBef>
                <a:spcPct val="50000"/>
              </a:spcBef>
              <a:spcAft>
                <a:spcPct val="0"/>
              </a:spcAft>
              <a:buClr>
                <a:srgbClr val="000000"/>
              </a:buClr>
              <a:buSzPct val="100000"/>
              <a:buFont typeface="Wingdings" panose="05000000000000000000" pitchFamily="2" charset="2"/>
              <a:buChar char="§"/>
              <a:tabLst/>
              <a:defRPr/>
            </a:pPr>
            <a:endParaRPr kumimoji="0" lang="en-US" sz="2800" b="1" i="0" u="none" strike="noStrike" kern="1200" cap="none" spc="0" normalizeH="0" baseline="0" noProof="0" dirty="0">
              <a:ln>
                <a:noFill/>
              </a:ln>
              <a:solidFill>
                <a:srgbClr val="6E0000"/>
              </a:solidFill>
              <a:effectLst/>
              <a:uLnTx/>
              <a:uFillTx/>
              <a:latin typeface="Arial" charset="0"/>
              <a:ea typeface="ＭＳ Ｐゴシック" charset="0"/>
              <a:cs typeface="Arial" charset="0"/>
            </a:endParaRPr>
          </a:p>
        </p:txBody>
      </p:sp>
      <p:sp>
        <p:nvSpPr>
          <p:cNvPr id="4" name="Subtitle 1">
            <a:extLst>
              <a:ext uri="{FF2B5EF4-FFF2-40B4-BE49-F238E27FC236}">
                <a16:creationId xmlns:a16="http://schemas.microsoft.com/office/drawing/2014/main" id="{EDBD7A0A-9FB6-4302-A4BD-35A04DC7C64E}"/>
              </a:ext>
            </a:extLst>
          </p:cNvPr>
          <p:cNvSpPr txBox="1">
            <a:spLocks/>
          </p:cNvSpPr>
          <p:nvPr/>
        </p:nvSpPr>
        <p:spPr bwMode="auto">
          <a:xfrm>
            <a:off x="457200" y="685800"/>
            <a:ext cx="84582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73152" rIns="91440" bIns="45720" numCol="1" anchor="t" anchorCtr="0" compatLnSpc="1">
            <a:prstTxWarp prst="textNoShape">
              <a:avLst/>
            </a:prstTxWarp>
          </a:bodyPr>
          <a:lstStyle>
            <a:lvl1pPr marL="155575" indent="-155575" algn="l" rtl="0" eaLnBrk="0" fontAlgn="base" hangingPunct="0">
              <a:lnSpc>
                <a:spcPct val="85000"/>
              </a:lnSpc>
              <a:spcBef>
                <a:spcPct val="20000"/>
              </a:spcBef>
              <a:spcAft>
                <a:spcPct val="0"/>
              </a:spcAft>
              <a:buClr>
                <a:schemeClr val="tx1"/>
              </a:buClr>
              <a:buSzPct val="85000"/>
              <a:buFont typeface="Wingdings" charset="0"/>
              <a:buChar char="§"/>
              <a:defRPr sz="2400" b="1">
                <a:solidFill>
                  <a:schemeClr val="tx1"/>
                </a:solidFill>
                <a:latin typeface="+mn-lt"/>
                <a:ea typeface="ＭＳ Ｐゴシック" charset="0"/>
                <a:cs typeface="+mn-cs"/>
              </a:defRPr>
            </a:lvl1pPr>
            <a:lvl2pPr marL="460375" indent="-119063" algn="l" rtl="0" eaLnBrk="0" fontAlgn="base" hangingPunct="0">
              <a:lnSpc>
                <a:spcPct val="85000"/>
              </a:lnSpc>
              <a:spcBef>
                <a:spcPct val="20000"/>
              </a:spcBef>
              <a:spcAft>
                <a:spcPct val="0"/>
              </a:spcAft>
              <a:buClr>
                <a:schemeClr val="tx1"/>
              </a:buClr>
              <a:buSzPct val="85000"/>
              <a:buFont typeface="Wingdings" charset="0"/>
              <a:buChar char="§"/>
              <a:defRPr sz="2000">
                <a:solidFill>
                  <a:schemeClr val="tx1"/>
                </a:solidFill>
                <a:latin typeface="+mn-lt"/>
                <a:ea typeface="ＭＳ Ｐゴシック" charset="0"/>
              </a:defRPr>
            </a:lvl2pPr>
            <a:lvl3pPr marL="803275" indent="-119063" algn="l" rtl="0" eaLnBrk="0" fontAlgn="base" hangingPunct="0">
              <a:lnSpc>
                <a:spcPct val="85000"/>
              </a:lnSpc>
              <a:spcBef>
                <a:spcPct val="20000"/>
              </a:spcBef>
              <a:spcAft>
                <a:spcPct val="0"/>
              </a:spcAft>
              <a:buClr>
                <a:schemeClr val="tx1"/>
              </a:buClr>
              <a:buSzPct val="85000"/>
              <a:buFont typeface="Wingdings" charset="0"/>
              <a:buChar char="§"/>
              <a:defRPr>
                <a:solidFill>
                  <a:schemeClr val="tx1"/>
                </a:solidFill>
                <a:latin typeface="+mn-lt"/>
                <a:ea typeface="ＭＳ Ｐゴシック" charset="0"/>
              </a:defRPr>
            </a:lvl3pPr>
            <a:lvl4pPr marL="1114425" indent="-141288" algn="l" rtl="0" eaLnBrk="0" fontAlgn="base" hangingPunct="0">
              <a:lnSpc>
                <a:spcPct val="85000"/>
              </a:lnSpc>
              <a:spcBef>
                <a:spcPct val="20000"/>
              </a:spcBef>
              <a:spcAft>
                <a:spcPct val="0"/>
              </a:spcAft>
              <a:buClr>
                <a:schemeClr val="tx1"/>
              </a:buClr>
              <a:buSzPct val="85000"/>
              <a:buFont typeface="Wingdings" charset="0"/>
              <a:buChar char="§"/>
              <a:defRPr sz="1600">
                <a:solidFill>
                  <a:schemeClr val="tx1"/>
                </a:solidFill>
                <a:latin typeface="+mn-lt"/>
                <a:ea typeface="ＭＳ Ｐゴシック" charset="0"/>
              </a:defRPr>
            </a:lvl4pPr>
            <a:lvl5pPr marL="1374775" indent="-119063" algn="l" rtl="0" eaLnBrk="0" fontAlgn="base" hangingPunct="0">
              <a:lnSpc>
                <a:spcPct val="85000"/>
              </a:lnSpc>
              <a:spcBef>
                <a:spcPct val="20000"/>
              </a:spcBef>
              <a:spcAft>
                <a:spcPct val="0"/>
              </a:spcAft>
              <a:buClr>
                <a:schemeClr val="tx1"/>
              </a:buClr>
              <a:buSzPct val="85000"/>
              <a:buFont typeface="Wingdings" charset="0"/>
              <a:buChar char="§"/>
              <a:defRPr sz="1400">
                <a:solidFill>
                  <a:schemeClr val="tx1"/>
                </a:solidFill>
                <a:latin typeface="+mn-lt"/>
                <a:ea typeface="ＭＳ Ｐゴシック" charset="0"/>
              </a:defRPr>
            </a:lvl5pPr>
            <a:lvl6pPr marL="2060575" indent="-115888" algn="l" rtl="0" eaLnBrk="1" fontAlgn="base" hangingPunct="1">
              <a:lnSpc>
                <a:spcPct val="85000"/>
              </a:lnSpc>
              <a:spcBef>
                <a:spcPct val="20000"/>
              </a:spcBef>
              <a:spcAft>
                <a:spcPct val="0"/>
              </a:spcAft>
              <a:buSzPct val="85000"/>
              <a:buFont typeface="Wingdings" pitchFamily="2" charset="2"/>
              <a:buChar char="§"/>
              <a:defRPr sz="1400">
                <a:solidFill>
                  <a:schemeClr val="tx1"/>
                </a:solidFill>
                <a:latin typeface="+mn-lt"/>
              </a:defRPr>
            </a:lvl6pPr>
            <a:lvl7pPr marL="2517775" indent="-115888" algn="l" rtl="0" eaLnBrk="1" fontAlgn="base" hangingPunct="1">
              <a:lnSpc>
                <a:spcPct val="85000"/>
              </a:lnSpc>
              <a:spcBef>
                <a:spcPct val="20000"/>
              </a:spcBef>
              <a:spcAft>
                <a:spcPct val="0"/>
              </a:spcAft>
              <a:buSzPct val="85000"/>
              <a:buFont typeface="Wingdings" pitchFamily="2" charset="2"/>
              <a:buChar char="§"/>
              <a:defRPr sz="1400">
                <a:solidFill>
                  <a:schemeClr val="tx1"/>
                </a:solidFill>
                <a:latin typeface="+mn-lt"/>
              </a:defRPr>
            </a:lvl7pPr>
            <a:lvl8pPr marL="2974975" indent="-115888" algn="l" rtl="0" eaLnBrk="1" fontAlgn="base" hangingPunct="1">
              <a:lnSpc>
                <a:spcPct val="85000"/>
              </a:lnSpc>
              <a:spcBef>
                <a:spcPct val="20000"/>
              </a:spcBef>
              <a:spcAft>
                <a:spcPct val="0"/>
              </a:spcAft>
              <a:buSzPct val="85000"/>
              <a:buFont typeface="Wingdings" pitchFamily="2" charset="2"/>
              <a:buChar char="§"/>
              <a:defRPr sz="1400">
                <a:solidFill>
                  <a:schemeClr val="tx1"/>
                </a:solidFill>
                <a:latin typeface="+mn-lt"/>
              </a:defRPr>
            </a:lvl8pPr>
            <a:lvl9pPr marL="3432175" indent="-115888" algn="l" rtl="0" eaLnBrk="1" fontAlgn="base" hangingPunct="1">
              <a:lnSpc>
                <a:spcPct val="85000"/>
              </a:lnSpc>
              <a:spcBef>
                <a:spcPct val="20000"/>
              </a:spcBef>
              <a:spcAft>
                <a:spcPct val="0"/>
              </a:spcAft>
              <a:buSzPct val="85000"/>
              <a:buFont typeface="Wingdings" pitchFamily="2" charset="2"/>
              <a:buChar char="§"/>
              <a:defRPr sz="1400">
                <a:solidFill>
                  <a:schemeClr val="tx1"/>
                </a:solidFill>
                <a:latin typeface="+mn-lt"/>
              </a:defRPr>
            </a:lvl9pPr>
          </a:lstStyle>
          <a:p>
            <a:pPr marL="0" lvl="0" indent="0" eaLnBrk="1" fontAlgn="ctr" hangingPunct="1">
              <a:lnSpc>
                <a:spcPct val="80000"/>
              </a:lnSpc>
              <a:spcBef>
                <a:spcPct val="0"/>
              </a:spcBef>
              <a:spcAft>
                <a:spcPts val="0"/>
              </a:spcAft>
              <a:buClrTx/>
              <a:buSzTx/>
              <a:buNone/>
              <a:tabLst>
                <a:tab pos="228600" algn="l"/>
              </a:tabLst>
              <a:defRPr/>
            </a:pPr>
            <a:r>
              <a:rPr lang="en-US" sz="3600" b="0" cap="all" dirty="0">
                <a:ln w="0"/>
                <a:cs typeface="Times New Roman" charset="0"/>
              </a:rPr>
              <a:t>Community Resources</a:t>
            </a:r>
          </a:p>
        </p:txBody>
      </p:sp>
      <p:sp>
        <p:nvSpPr>
          <p:cNvPr id="5" name="TextBox 4">
            <a:extLst>
              <a:ext uri="{FF2B5EF4-FFF2-40B4-BE49-F238E27FC236}">
                <a16:creationId xmlns:a16="http://schemas.microsoft.com/office/drawing/2014/main" id="{7D2882FE-8457-4091-9E20-2D4887CDE991}"/>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1 / 1</a:t>
            </a:r>
            <a:endParaRPr kumimoji="0" lang="en-CA" sz="1800" b="1" i="0" u="none" strike="noStrike" kern="0" cap="none" spc="0" normalizeH="0" baseline="0" noProof="0" dirty="0">
              <a:ln>
                <a:noFill/>
              </a:ln>
              <a:solidFill>
                <a:schemeClr val="accent1"/>
              </a:solidFill>
              <a:effectLst/>
              <a:uLnTx/>
              <a:uFillTx/>
            </a:endParaRPr>
          </a:p>
        </p:txBody>
      </p:sp>
    </p:spTree>
    <p:extLst>
      <p:ext uri="{BB962C8B-B14F-4D97-AF65-F5344CB8AC3E}">
        <p14:creationId xmlns:p14="http://schemas.microsoft.com/office/powerpoint/2010/main" val="367631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537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7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196B5E-2FE8-40AC-B760-9356D290BC82}"/>
              </a:ext>
            </a:extLst>
          </p:cNvPr>
          <p:cNvPicPr>
            <a:picLocks noChangeAspect="1"/>
          </p:cNvPicPr>
          <p:nvPr/>
        </p:nvPicPr>
        <p:blipFill rotWithShape="1">
          <a:blip r:embed="rId2">
            <a:extLst>
              <a:ext uri="{28A0092B-C50C-407E-A947-70E740481C1C}">
                <a14:useLocalDpi xmlns:a14="http://schemas.microsoft.com/office/drawing/2010/main" val="0"/>
              </a:ext>
            </a:extLst>
          </a:blip>
          <a:srcRect t="9090" b="1"/>
          <a:stretch/>
        </p:blipFill>
        <p:spPr>
          <a:xfrm>
            <a:off x="-21535" y="0"/>
            <a:ext cx="9218508" cy="6858000"/>
          </a:xfrm>
          <a:prstGeom prst="rect">
            <a:avLst/>
          </a:prstGeom>
        </p:spPr>
      </p:pic>
      <p:sp>
        <p:nvSpPr>
          <p:cNvPr id="3" name="Title 1">
            <a:extLst>
              <a:ext uri="{FF2B5EF4-FFF2-40B4-BE49-F238E27FC236}">
                <a16:creationId xmlns:a16="http://schemas.microsoft.com/office/drawing/2014/main" id="{B305DC8D-8D02-4994-9D45-0C0868B81480}"/>
              </a:ext>
            </a:extLst>
          </p:cNvPr>
          <p:cNvSpPr txBox="1">
            <a:spLocks/>
          </p:cNvSpPr>
          <p:nvPr/>
        </p:nvSpPr>
        <p:spPr bwMode="auto">
          <a:xfrm>
            <a:off x="571500" y="457200"/>
            <a:ext cx="8001000" cy="8001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eaLnBrk="1" fontAlgn="base" hangingPunct="1">
              <a:lnSpc>
                <a:spcPct val="100000"/>
              </a:lnSpc>
              <a:spcBef>
                <a:spcPct val="0"/>
              </a:spcBef>
              <a:spcAft>
                <a:spcPct val="0"/>
              </a:spcAft>
              <a:defRPr sz="3600" b="0" cap="all" spc="-50" baseline="0">
                <a:solidFill>
                  <a:schemeClr val="tx1"/>
                </a:solidFill>
                <a:latin typeface="+mj-lt"/>
                <a:ea typeface="+mj-ea"/>
                <a:cs typeface="+mj-cs"/>
              </a:defRPr>
            </a:lvl1pPr>
            <a:lvl2pPr algn="l" rtl="0" eaLnBrk="1" fontAlgn="base" hangingPunct="1">
              <a:lnSpc>
                <a:spcPct val="80000"/>
              </a:lnSpc>
              <a:spcBef>
                <a:spcPct val="0"/>
              </a:spcBef>
              <a:spcAft>
                <a:spcPct val="0"/>
              </a:spcAft>
              <a:defRPr sz="2800" b="1">
                <a:solidFill>
                  <a:schemeClr val="accent1"/>
                </a:solidFill>
                <a:latin typeface="Arial" charset="0"/>
              </a:defRPr>
            </a:lvl2pPr>
            <a:lvl3pPr algn="l" rtl="0" eaLnBrk="1" fontAlgn="base" hangingPunct="1">
              <a:lnSpc>
                <a:spcPct val="80000"/>
              </a:lnSpc>
              <a:spcBef>
                <a:spcPct val="0"/>
              </a:spcBef>
              <a:spcAft>
                <a:spcPct val="0"/>
              </a:spcAft>
              <a:defRPr sz="2800" b="1">
                <a:solidFill>
                  <a:schemeClr val="accent1"/>
                </a:solidFill>
                <a:latin typeface="Arial" charset="0"/>
              </a:defRPr>
            </a:lvl3pPr>
            <a:lvl4pPr algn="l" rtl="0" eaLnBrk="1" fontAlgn="base" hangingPunct="1">
              <a:lnSpc>
                <a:spcPct val="80000"/>
              </a:lnSpc>
              <a:spcBef>
                <a:spcPct val="0"/>
              </a:spcBef>
              <a:spcAft>
                <a:spcPct val="0"/>
              </a:spcAft>
              <a:defRPr sz="2800" b="1">
                <a:solidFill>
                  <a:schemeClr val="accent1"/>
                </a:solidFill>
                <a:latin typeface="Arial" charset="0"/>
              </a:defRPr>
            </a:lvl4pPr>
            <a:lvl5pPr algn="l" rtl="0" eaLnBrk="1" fontAlgn="base" hangingPunct="1">
              <a:lnSpc>
                <a:spcPct val="80000"/>
              </a:lnSpc>
              <a:spcBef>
                <a:spcPct val="0"/>
              </a:spcBef>
              <a:spcAft>
                <a:spcPct val="0"/>
              </a:spcAft>
              <a:defRPr sz="2800" b="1">
                <a:solidFill>
                  <a:schemeClr val="accent1"/>
                </a:solidFill>
                <a:latin typeface="Arial" charset="0"/>
              </a:defRPr>
            </a:lvl5pPr>
            <a:lvl6pPr marL="457200" algn="l" rtl="0" eaLnBrk="1" fontAlgn="base" hangingPunct="1">
              <a:lnSpc>
                <a:spcPct val="80000"/>
              </a:lnSpc>
              <a:spcBef>
                <a:spcPct val="0"/>
              </a:spcBef>
              <a:spcAft>
                <a:spcPct val="0"/>
              </a:spcAft>
              <a:defRPr sz="2800" b="1">
                <a:solidFill>
                  <a:schemeClr val="accent1"/>
                </a:solidFill>
                <a:latin typeface="Arial" charset="0"/>
              </a:defRPr>
            </a:lvl6pPr>
            <a:lvl7pPr marL="914400" algn="l" rtl="0" eaLnBrk="1" fontAlgn="base" hangingPunct="1">
              <a:lnSpc>
                <a:spcPct val="80000"/>
              </a:lnSpc>
              <a:spcBef>
                <a:spcPct val="0"/>
              </a:spcBef>
              <a:spcAft>
                <a:spcPct val="0"/>
              </a:spcAft>
              <a:defRPr sz="2800" b="1">
                <a:solidFill>
                  <a:schemeClr val="accent1"/>
                </a:solidFill>
                <a:latin typeface="Arial" charset="0"/>
              </a:defRPr>
            </a:lvl7pPr>
            <a:lvl8pPr marL="1371600" algn="l" rtl="0" eaLnBrk="1" fontAlgn="base" hangingPunct="1">
              <a:lnSpc>
                <a:spcPct val="80000"/>
              </a:lnSpc>
              <a:spcBef>
                <a:spcPct val="0"/>
              </a:spcBef>
              <a:spcAft>
                <a:spcPct val="0"/>
              </a:spcAft>
              <a:defRPr sz="2800" b="1">
                <a:solidFill>
                  <a:schemeClr val="accent1"/>
                </a:solidFill>
                <a:latin typeface="Arial" charset="0"/>
              </a:defRPr>
            </a:lvl8pPr>
            <a:lvl9pPr marL="1828800" algn="l" rtl="0" eaLnBrk="1" fontAlgn="base" hangingPunct="1">
              <a:lnSpc>
                <a:spcPct val="80000"/>
              </a:lnSpc>
              <a:spcBef>
                <a:spcPct val="0"/>
              </a:spcBef>
              <a:spcAft>
                <a:spcPct val="0"/>
              </a:spcAft>
              <a:defRPr sz="2800" b="1">
                <a:solidFill>
                  <a:schemeClr val="accent1"/>
                </a:solidFill>
                <a:latin typeface="Arial" charset="0"/>
              </a:defRPr>
            </a:lvl9pPr>
          </a:lstStyle>
          <a:p>
            <a:pPr algn="ctr">
              <a:defRPr/>
            </a:pPr>
            <a:r>
              <a:rPr lang="en-CA" kern="0" spc="-100" dirty="0">
                <a:cs typeface="Arial" charset="0"/>
              </a:rPr>
              <a:t>WHAT IS cyberbullying?</a:t>
            </a:r>
            <a:endParaRPr lang="en-CA" kern="0" dirty="0"/>
          </a:p>
        </p:txBody>
      </p:sp>
      <p:sp>
        <p:nvSpPr>
          <p:cNvPr id="4" name="TextBox 3">
            <a:extLst>
              <a:ext uri="{FF2B5EF4-FFF2-40B4-BE49-F238E27FC236}">
                <a16:creationId xmlns:a16="http://schemas.microsoft.com/office/drawing/2014/main" id="{7C83087C-CD40-4EFF-8C12-272F3FCC4048}"/>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BCBDBC">
                    <a:lumMod val="75000"/>
                  </a:srgbClr>
                </a:solidFill>
                <a:effectLst/>
                <a:uLnTx/>
                <a:uFillTx/>
                <a:latin typeface="Arial" charset="0"/>
                <a:ea typeface="ＭＳ Ｐゴシック" charset="0"/>
                <a:cs typeface="Arial" charset="0"/>
              </a:rPr>
              <a:t>2 / 5</a:t>
            </a:r>
            <a:endParaRPr kumimoji="0" lang="en-CA" sz="1800" b="1" i="0" u="none" strike="noStrike" kern="1200" cap="none" spc="0" normalizeH="0" baseline="0" noProof="0" dirty="0">
              <a:ln>
                <a:noFill/>
              </a:ln>
              <a:solidFill>
                <a:srgbClr val="BCBDBC">
                  <a:lumMod val="75000"/>
                </a:srgbClr>
              </a:solidFill>
              <a:effectLst/>
              <a:uLnTx/>
              <a:uFillTx/>
              <a:latin typeface="Arial" charset="0"/>
              <a:ea typeface="ＭＳ Ｐゴシック" charset="0"/>
              <a:cs typeface="Arial" charset="0"/>
            </a:endParaRPr>
          </a:p>
        </p:txBody>
      </p:sp>
      <p:sp>
        <p:nvSpPr>
          <p:cNvPr id="6" name="Text Box 6">
            <a:extLst>
              <a:ext uri="{FF2B5EF4-FFF2-40B4-BE49-F238E27FC236}">
                <a16:creationId xmlns:a16="http://schemas.microsoft.com/office/drawing/2014/main" id="{81957BA8-D297-4BF9-BD3F-A79C65074F59}"/>
              </a:ext>
            </a:extLst>
          </p:cNvPr>
          <p:cNvSpPr txBox="1">
            <a:spLocks noChangeArrowheads="1"/>
          </p:cNvSpPr>
          <p:nvPr/>
        </p:nvSpPr>
        <p:spPr bwMode="auto">
          <a:xfrm>
            <a:off x="401166" y="2274838"/>
            <a:ext cx="8341668" cy="1938992"/>
          </a:xfrm>
          <a:prstGeom prst="rect">
            <a:avLst/>
          </a:prstGeom>
          <a:noFill/>
          <a:ln w="9525" algn="ctr">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ts val="1200"/>
              </a:spcAft>
              <a:buClrTx/>
              <a:buSzTx/>
              <a:buFontTx/>
              <a:buNone/>
              <a:tabLst/>
              <a:defRPr/>
            </a:pPr>
            <a:r>
              <a:rPr kumimoji="0" lang="en-US" sz="2400" u="none" strike="noStrike" kern="1200" cap="none" spc="0" normalizeH="0" baseline="0" noProof="0" dirty="0">
                <a:ln>
                  <a:noFill/>
                </a:ln>
                <a:solidFill>
                  <a:schemeClr val="tx2"/>
                </a:solidFill>
                <a:effectLst/>
                <a:uLnTx/>
                <a:uFillTx/>
                <a:latin typeface="Arial" charset="0"/>
                <a:ea typeface="ＭＳ Ｐゴシック" charset="0"/>
                <a:cs typeface="Arial" charset="0"/>
              </a:rPr>
              <a:t>“Cyberbullying”</a:t>
            </a:r>
            <a:r>
              <a:rPr kumimoji="0" lang="en-US" sz="2400" i="0" u="none" strike="noStrike" kern="1200" cap="none" spc="0" normalizeH="0" baseline="0" noProof="0" dirty="0">
                <a:ln>
                  <a:noFill/>
                </a:ln>
                <a:solidFill>
                  <a:schemeClr val="tx2"/>
                </a:solidFill>
                <a:effectLst/>
                <a:uLnTx/>
                <a:uFillTx/>
                <a:latin typeface="Arial" charset="0"/>
                <a:ea typeface="ＭＳ Ｐゴシック" charset="0"/>
                <a:cs typeface="Arial" charset="0"/>
              </a:rPr>
              <a:t> is when someone harasses, mistreats, or makes fun of another person online, through email, texting, or social media. Often, the person doing the cyberbullying feels powerful, as well as safe from any consequences of their cruel behaviour as they hide behind their screen.</a:t>
            </a:r>
          </a:p>
        </p:txBody>
      </p:sp>
    </p:spTree>
    <p:extLst>
      <p:ext uri="{BB962C8B-B14F-4D97-AF65-F5344CB8AC3E}">
        <p14:creationId xmlns:p14="http://schemas.microsoft.com/office/powerpoint/2010/main" val="1327122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5EF35-9A3D-4E73-84FD-D5C1EB40AC9D}"/>
              </a:ext>
            </a:extLst>
          </p:cNvPr>
          <p:cNvSpPr txBox="1">
            <a:spLocks/>
          </p:cNvSpPr>
          <p:nvPr/>
        </p:nvSpPr>
        <p:spPr bwMode="auto">
          <a:xfrm>
            <a:off x="457200" y="457200"/>
            <a:ext cx="8458200" cy="800100"/>
          </a:xfrm>
          <a:prstGeom prst="rect">
            <a:avLst/>
          </a:prstGeom>
          <a:noFill/>
          <a:ln w="9525">
            <a:noFill/>
            <a:miter lim="800000"/>
            <a:headEnd/>
            <a:tailEnd/>
          </a:ln>
          <a:effectLst/>
        </p:spPr>
        <p:txBody>
          <a:bodyPr bIns="0" anchor="b"/>
          <a:lstStyle>
            <a:lvl1pPr algn="l" rtl="0" eaLnBrk="1" fontAlgn="base" hangingPunct="1">
              <a:lnSpc>
                <a:spcPct val="80000"/>
              </a:lnSpc>
              <a:spcBef>
                <a:spcPct val="0"/>
              </a:spcBef>
              <a:spcAft>
                <a:spcPct val="0"/>
              </a:spcAft>
              <a:defRPr sz="4800" b="1" cap="all" spc="-100" baseline="0">
                <a:solidFill>
                  <a:schemeClr val="accent1"/>
                </a:solidFill>
                <a:latin typeface="+mj-lt"/>
                <a:ea typeface="+mj-ea"/>
                <a:cs typeface="+mj-cs"/>
              </a:defRPr>
            </a:lvl1pPr>
            <a:lvl2pPr algn="l" rtl="0" eaLnBrk="1" fontAlgn="base" hangingPunct="1">
              <a:lnSpc>
                <a:spcPct val="80000"/>
              </a:lnSpc>
              <a:spcBef>
                <a:spcPct val="0"/>
              </a:spcBef>
              <a:spcAft>
                <a:spcPct val="0"/>
              </a:spcAft>
              <a:defRPr sz="2800" b="1">
                <a:solidFill>
                  <a:schemeClr val="accent1"/>
                </a:solidFill>
                <a:latin typeface="Arial" charset="0"/>
              </a:defRPr>
            </a:lvl2pPr>
            <a:lvl3pPr algn="l" rtl="0" eaLnBrk="1" fontAlgn="base" hangingPunct="1">
              <a:lnSpc>
                <a:spcPct val="80000"/>
              </a:lnSpc>
              <a:spcBef>
                <a:spcPct val="0"/>
              </a:spcBef>
              <a:spcAft>
                <a:spcPct val="0"/>
              </a:spcAft>
              <a:defRPr sz="2800" b="1">
                <a:solidFill>
                  <a:schemeClr val="accent1"/>
                </a:solidFill>
                <a:latin typeface="Arial" charset="0"/>
              </a:defRPr>
            </a:lvl3pPr>
            <a:lvl4pPr algn="l" rtl="0" eaLnBrk="1" fontAlgn="base" hangingPunct="1">
              <a:lnSpc>
                <a:spcPct val="80000"/>
              </a:lnSpc>
              <a:spcBef>
                <a:spcPct val="0"/>
              </a:spcBef>
              <a:spcAft>
                <a:spcPct val="0"/>
              </a:spcAft>
              <a:defRPr sz="2800" b="1">
                <a:solidFill>
                  <a:schemeClr val="accent1"/>
                </a:solidFill>
                <a:latin typeface="Arial" charset="0"/>
              </a:defRPr>
            </a:lvl4pPr>
            <a:lvl5pPr algn="l" rtl="0" eaLnBrk="1" fontAlgn="base" hangingPunct="1">
              <a:lnSpc>
                <a:spcPct val="80000"/>
              </a:lnSpc>
              <a:spcBef>
                <a:spcPct val="0"/>
              </a:spcBef>
              <a:spcAft>
                <a:spcPct val="0"/>
              </a:spcAft>
              <a:defRPr sz="2800" b="1">
                <a:solidFill>
                  <a:schemeClr val="accent1"/>
                </a:solidFill>
                <a:latin typeface="Arial" charset="0"/>
              </a:defRPr>
            </a:lvl5pPr>
            <a:lvl6pPr marL="457200" algn="l" rtl="0" eaLnBrk="1" fontAlgn="base" hangingPunct="1">
              <a:lnSpc>
                <a:spcPct val="80000"/>
              </a:lnSpc>
              <a:spcBef>
                <a:spcPct val="0"/>
              </a:spcBef>
              <a:spcAft>
                <a:spcPct val="0"/>
              </a:spcAft>
              <a:defRPr sz="2800" b="1">
                <a:solidFill>
                  <a:schemeClr val="accent1"/>
                </a:solidFill>
                <a:latin typeface="Arial" charset="0"/>
              </a:defRPr>
            </a:lvl6pPr>
            <a:lvl7pPr marL="914400" algn="l" rtl="0" eaLnBrk="1" fontAlgn="base" hangingPunct="1">
              <a:lnSpc>
                <a:spcPct val="80000"/>
              </a:lnSpc>
              <a:spcBef>
                <a:spcPct val="0"/>
              </a:spcBef>
              <a:spcAft>
                <a:spcPct val="0"/>
              </a:spcAft>
              <a:defRPr sz="2800" b="1">
                <a:solidFill>
                  <a:schemeClr val="accent1"/>
                </a:solidFill>
                <a:latin typeface="Arial" charset="0"/>
              </a:defRPr>
            </a:lvl7pPr>
            <a:lvl8pPr marL="1371600" algn="l" rtl="0" eaLnBrk="1" fontAlgn="base" hangingPunct="1">
              <a:lnSpc>
                <a:spcPct val="80000"/>
              </a:lnSpc>
              <a:spcBef>
                <a:spcPct val="0"/>
              </a:spcBef>
              <a:spcAft>
                <a:spcPct val="0"/>
              </a:spcAft>
              <a:defRPr sz="2800" b="1">
                <a:solidFill>
                  <a:schemeClr val="accent1"/>
                </a:solidFill>
                <a:latin typeface="Arial" charset="0"/>
              </a:defRPr>
            </a:lvl8pPr>
            <a:lvl9pPr marL="1828800" algn="l" rtl="0" eaLnBrk="1" fontAlgn="base" hangingPunct="1">
              <a:lnSpc>
                <a:spcPct val="80000"/>
              </a:lnSpc>
              <a:spcBef>
                <a:spcPct val="0"/>
              </a:spcBef>
              <a:spcAft>
                <a:spcPct val="0"/>
              </a:spcAft>
              <a:defRPr sz="2800" b="1">
                <a:solidFill>
                  <a:schemeClr val="accent1"/>
                </a:solidFill>
                <a:latin typeface="Arial" charset="0"/>
              </a:defRPr>
            </a:lvl9p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altLang="en-US" sz="3600" b="0" i="0" u="none" strike="noStrike" kern="1200" cap="all" spc="-100" normalizeH="0" baseline="0" noProof="0" dirty="0">
                <a:ln>
                  <a:noFill/>
                </a:ln>
                <a:solidFill>
                  <a:schemeClr val="tx1"/>
                </a:solidFill>
                <a:uLnTx/>
                <a:uFillTx/>
                <a:latin typeface="Arial"/>
                <a:ea typeface="+mj-ea"/>
                <a:cs typeface="Arial" charset="0"/>
              </a:rPr>
              <a:t>fIVE steps to stop cyberbullying</a:t>
            </a:r>
            <a:endParaRPr kumimoji="0" lang="en-CA" altLang="en-US" sz="3600" b="0" i="0" u="none" strike="noStrike" kern="1200" cap="all" spc="-100" normalizeH="0" baseline="0" noProof="0" dirty="0">
              <a:ln>
                <a:noFill/>
              </a:ln>
              <a:solidFill>
                <a:schemeClr val="tx1"/>
              </a:solidFill>
              <a:uLnTx/>
              <a:uFillTx/>
              <a:latin typeface="Arial"/>
              <a:ea typeface="+mj-ea"/>
              <a:cs typeface="Arial" charset="0"/>
            </a:endParaRPr>
          </a:p>
        </p:txBody>
      </p:sp>
      <p:sp>
        <p:nvSpPr>
          <p:cNvPr id="3" name="TextBox 2">
            <a:extLst>
              <a:ext uri="{FF2B5EF4-FFF2-40B4-BE49-F238E27FC236}">
                <a16:creationId xmlns:a16="http://schemas.microsoft.com/office/drawing/2014/main" id="{764ABBD6-7137-4D8E-879A-92E5F8A34B17}"/>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chemeClr val="accent1"/>
                </a:solidFill>
                <a:effectLst/>
                <a:uLnTx/>
                <a:uFillTx/>
                <a:latin typeface="Arial" charset="0"/>
                <a:ea typeface="ＭＳ Ｐゴシック" charset="0"/>
                <a:cs typeface="Arial" charset="0"/>
              </a:rPr>
              <a:t>3 / 5</a:t>
            </a:r>
            <a:endParaRPr kumimoji="0" lang="en-CA" sz="1800" b="1" i="0" u="none" strike="noStrike" kern="1200" cap="none" spc="0" normalizeH="0" baseline="0" noProof="0" dirty="0">
              <a:ln>
                <a:noFill/>
              </a:ln>
              <a:solidFill>
                <a:schemeClr val="accent1"/>
              </a:solidFill>
              <a:effectLst/>
              <a:uLnTx/>
              <a:uFillTx/>
              <a:latin typeface="Arial" charset="0"/>
              <a:ea typeface="ＭＳ Ｐゴシック" charset="0"/>
              <a:cs typeface="Arial" charset="0"/>
            </a:endParaRPr>
          </a:p>
        </p:txBody>
      </p:sp>
      <p:sp>
        <p:nvSpPr>
          <p:cNvPr id="4" name="TextBox 3">
            <a:extLst>
              <a:ext uri="{FF2B5EF4-FFF2-40B4-BE49-F238E27FC236}">
                <a16:creationId xmlns:a16="http://schemas.microsoft.com/office/drawing/2014/main" id="{4636BEEB-9523-420F-A25D-BCE5FD141C7D}"/>
              </a:ext>
            </a:extLst>
          </p:cNvPr>
          <p:cNvSpPr txBox="1"/>
          <p:nvPr/>
        </p:nvSpPr>
        <p:spPr>
          <a:xfrm>
            <a:off x="457200" y="1600200"/>
            <a:ext cx="8458200" cy="4185761"/>
          </a:xfrm>
          <a:prstGeom prst="rect">
            <a:avLst/>
          </a:prstGeom>
          <a:noFill/>
        </p:spPr>
        <p:txBody>
          <a:bodyPr wrap="square" rtlCol="0">
            <a:spAutoFit/>
          </a:bodyPr>
          <a:lstStyle/>
          <a:p>
            <a:pPr marL="1322388" marR="0" lvl="0" indent="-1322388" algn="l" defTabSz="914400" rtl="0" eaLnBrk="1" fontAlgn="base" latinLnBrk="0" hangingPunct="1">
              <a:lnSpc>
                <a:spcPct val="100000"/>
              </a:lnSpc>
              <a:spcBef>
                <a:spcPct val="0"/>
              </a:spcBef>
              <a:spcAft>
                <a:spcPts val="1200"/>
              </a:spcAft>
              <a:buClrTx/>
              <a:buSzTx/>
              <a:buFontTx/>
              <a:buNone/>
              <a:tabLst/>
              <a:defRPr/>
            </a:pPr>
            <a:r>
              <a:rPr kumimoji="0" lang="en-US" sz="2400" i="0" u="none" strike="noStrike" kern="1200" cap="all" spc="0" normalizeH="0" baseline="0" noProof="0" dirty="0">
                <a:ln>
                  <a:noFill/>
                </a:ln>
                <a:solidFill>
                  <a:schemeClr val="tx2"/>
                </a:solidFill>
                <a:uLnTx/>
                <a:uFillTx/>
                <a:latin typeface="Arial" charset="0"/>
                <a:ea typeface="ＭＳ Ｐゴシック" charset="0"/>
                <a:cs typeface="Arial" charset="0"/>
              </a:rPr>
              <a:t>STEP 1: 	stop</a:t>
            </a:r>
            <a:r>
              <a:rPr lang="en-US" sz="2400" cap="all" dirty="0">
                <a:solidFill>
                  <a:schemeClr val="tx2"/>
                </a:solidFill>
              </a:rPr>
              <a:t>.</a:t>
            </a:r>
            <a:r>
              <a:rPr kumimoji="0" lang="en-US" sz="2400" i="0" u="none" strike="noStrike" kern="1200" cap="all" spc="0" normalizeH="0" baseline="0" noProof="0" dirty="0">
                <a:ln>
                  <a:noFill/>
                </a:ln>
                <a:solidFill>
                  <a:schemeClr val="tx2"/>
                </a:solidFill>
                <a:uLnTx/>
                <a:uFillTx/>
                <a:latin typeface="Arial" charset="0"/>
                <a:ea typeface="ＭＳ Ｐゴシック" charset="0"/>
                <a:cs typeface="Arial" charset="0"/>
              </a:rPr>
              <a:t> </a:t>
            </a:r>
            <a:r>
              <a:rPr kumimoji="0" lang="en-US" sz="2400" i="0" u="none" strike="noStrike" kern="1200" cap="none" spc="0" normalizeH="0" baseline="0" noProof="0" dirty="0">
                <a:ln>
                  <a:noFill/>
                </a:ln>
                <a:solidFill>
                  <a:schemeClr val="tx2"/>
                </a:solidFill>
                <a:uLnTx/>
                <a:uFillTx/>
                <a:latin typeface="Arial" panose="020B0604020202020204" pitchFamily="34" charset="0"/>
                <a:ea typeface="ＭＳ Ｐゴシック" charset="0"/>
                <a:cs typeface="Arial" panose="020B0604020202020204" pitchFamily="34" charset="0"/>
              </a:rPr>
              <a:t>Do not fight back.</a:t>
            </a:r>
          </a:p>
          <a:p>
            <a:pPr marL="1322388" marR="0" lvl="0" indent="-1322388" algn="l" defTabSz="914400" rtl="0" eaLnBrk="1" fontAlgn="base" latinLnBrk="0" hangingPunct="1">
              <a:lnSpc>
                <a:spcPct val="100000"/>
              </a:lnSpc>
              <a:spcBef>
                <a:spcPct val="0"/>
              </a:spcBef>
              <a:spcAft>
                <a:spcPts val="1200"/>
              </a:spcAft>
              <a:buClrTx/>
              <a:buSzTx/>
              <a:buFontTx/>
              <a:buNone/>
              <a:tabLst/>
              <a:defRPr/>
            </a:pPr>
            <a:r>
              <a:rPr kumimoji="0" lang="en-US" sz="2400" i="0" u="none" strike="noStrike" kern="1200" cap="all" spc="0" normalizeH="0" baseline="0" noProof="0" dirty="0">
                <a:ln>
                  <a:noFill/>
                </a:ln>
                <a:solidFill>
                  <a:schemeClr val="tx2"/>
                </a:solidFill>
                <a:uLnTx/>
                <a:uFillTx/>
                <a:latin typeface="Arial" charset="0"/>
                <a:ea typeface="ＭＳ Ｐゴシック" charset="0"/>
                <a:cs typeface="Arial" charset="0"/>
              </a:rPr>
              <a:t>STEP 2: 	Block</a:t>
            </a:r>
            <a:r>
              <a:rPr lang="en-US" sz="2400" cap="all" dirty="0">
                <a:solidFill>
                  <a:schemeClr val="tx2"/>
                </a:solidFill>
              </a:rPr>
              <a:t>.</a:t>
            </a:r>
            <a:r>
              <a:rPr kumimoji="0" lang="en-US" sz="2400" i="0" u="none" strike="noStrike" kern="1200" cap="all" spc="0" normalizeH="0" baseline="0" noProof="0" dirty="0">
                <a:ln>
                  <a:noFill/>
                </a:ln>
                <a:solidFill>
                  <a:schemeClr val="tx2"/>
                </a:solidFill>
                <a:uLnTx/>
                <a:uFillTx/>
                <a:latin typeface="Arial" charset="0"/>
                <a:ea typeface="ＭＳ Ｐゴシック" charset="0"/>
                <a:cs typeface="Arial" charset="0"/>
              </a:rPr>
              <a:t> </a:t>
            </a:r>
            <a:r>
              <a:rPr kumimoji="0" lang="en-US" sz="2400" i="0" u="none" strike="noStrike" kern="1200" cap="none" spc="0" normalizeH="0" baseline="0" noProof="0" dirty="0">
                <a:ln>
                  <a:noFill/>
                </a:ln>
                <a:solidFill>
                  <a:schemeClr val="tx2"/>
                </a:solidFill>
                <a:uLnTx/>
                <a:uFillTx/>
                <a:latin typeface="Arial" panose="020B0604020202020204" pitchFamily="34" charset="0"/>
                <a:ea typeface="ＭＳ Ｐゴシック" charset="0"/>
                <a:cs typeface="Arial" panose="020B0604020202020204" pitchFamily="34" charset="0"/>
              </a:rPr>
              <a:t>Use block sender technology to stop the person from contacting you again.</a:t>
            </a:r>
          </a:p>
          <a:p>
            <a:pPr marL="1322388" lvl="0" indent="-1322388">
              <a:spcAft>
                <a:spcPts val="1200"/>
              </a:spcAft>
              <a:defRPr/>
            </a:pPr>
            <a:r>
              <a:rPr lang="en-US" sz="2400" cap="all" dirty="0">
                <a:solidFill>
                  <a:schemeClr val="tx2"/>
                </a:solidFill>
              </a:rPr>
              <a:t>STEP 3: 	talk. </a:t>
            </a:r>
            <a:r>
              <a:rPr lang="en-US" sz="2400" dirty="0">
                <a:solidFill>
                  <a:schemeClr val="tx2"/>
                </a:solidFill>
                <a:latin typeface="Arial" panose="020B0604020202020204" pitchFamily="34" charset="0"/>
                <a:cs typeface="Arial" panose="020B0604020202020204" pitchFamily="34" charset="0"/>
              </a:rPr>
              <a:t>If someone is being mean to you online, it is okay to talk about it.</a:t>
            </a:r>
          </a:p>
          <a:p>
            <a:pPr marL="1322388" lvl="0" indent="-1322388">
              <a:spcAft>
                <a:spcPts val="1200"/>
              </a:spcAft>
              <a:defRPr/>
            </a:pPr>
            <a:r>
              <a:rPr lang="en-US" sz="2400" cap="all" dirty="0">
                <a:solidFill>
                  <a:schemeClr val="tx2"/>
                </a:solidFill>
              </a:rPr>
              <a:t>STEP 4: 	save. </a:t>
            </a:r>
            <a:r>
              <a:rPr lang="en-US" sz="2400" dirty="0">
                <a:solidFill>
                  <a:schemeClr val="tx2"/>
                </a:solidFill>
                <a:latin typeface="Arial" panose="020B0604020202020204" pitchFamily="34" charset="0"/>
                <a:cs typeface="Arial" panose="020B0604020202020204" pitchFamily="34" charset="0"/>
              </a:rPr>
              <a:t>If somebody is mean to you online, make sure that you have a record of it.</a:t>
            </a:r>
          </a:p>
          <a:p>
            <a:pPr marL="1322388" marR="0" lvl="0" indent="-1322388" algn="l" defTabSz="914400" rtl="0" eaLnBrk="1" fontAlgn="base" latinLnBrk="0" hangingPunct="1">
              <a:lnSpc>
                <a:spcPct val="100000"/>
              </a:lnSpc>
              <a:spcBef>
                <a:spcPct val="0"/>
              </a:spcBef>
              <a:spcAft>
                <a:spcPts val="1200"/>
              </a:spcAft>
              <a:buClrTx/>
              <a:buSzTx/>
              <a:buFontTx/>
              <a:buNone/>
              <a:tabLst/>
              <a:defRPr/>
            </a:pPr>
            <a:endParaRPr kumimoji="0" lang="en-US" sz="2400" i="0" u="none" strike="noStrike" kern="1200" cap="none" spc="0" normalizeH="0" baseline="0" noProof="0" dirty="0">
              <a:ln>
                <a:noFill/>
              </a:ln>
              <a:solidFill>
                <a:schemeClr val="tx2"/>
              </a:solidFill>
              <a:uLnTx/>
              <a:uFillTx/>
              <a:latin typeface="Arial" panose="020B0604020202020204" pitchFamily="34" charset="0"/>
              <a:ea typeface="ＭＳ Ｐゴシック" charset="0"/>
              <a:cs typeface="Arial" panose="020B0604020202020204" pitchFamily="34" charset="0"/>
            </a:endParaRPr>
          </a:p>
          <a:p>
            <a:pPr marL="2173288" marR="0" lvl="0" indent="-2173288" algn="l" defTabSz="914400" rtl="0" eaLnBrk="1" fontAlgn="base" latinLnBrk="0" hangingPunct="1">
              <a:lnSpc>
                <a:spcPct val="100000"/>
              </a:lnSpc>
              <a:spcBef>
                <a:spcPct val="0"/>
              </a:spcBef>
              <a:spcAft>
                <a:spcPts val="1200"/>
              </a:spcAft>
              <a:buClrTx/>
              <a:buSzTx/>
              <a:buFontTx/>
              <a:buNone/>
              <a:tabLst/>
              <a:defRPr/>
            </a:pPr>
            <a:endParaRPr kumimoji="0" lang="en-CA" sz="2400" i="0" u="none" strike="noStrike" kern="1200" cap="none" spc="0" normalizeH="0" baseline="0" noProof="0" dirty="0">
              <a:ln>
                <a:noFill/>
              </a:ln>
              <a:solidFill>
                <a:schemeClr val="tx2"/>
              </a:solidFill>
              <a:uLnTx/>
              <a:uFillTx/>
              <a:latin typeface="Arial" charset="0"/>
              <a:ea typeface="ＭＳ Ｐゴシック" charset="0"/>
              <a:cs typeface="Arial" charset="0"/>
            </a:endParaRPr>
          </a:p>
        </p:txBody>
      </p:sp>
    </p:spTree>
    <p:extLst>
      <p:ext uri="{BB962C8B-B14F-4D97-AF65-F5344CB8AC3E}">
        <p14:creationId xmlns:p14="http://schemas.microsoft.com/office/powerpoint/2010/main" val="1791326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095409-3DC5-43D4-B07E-24774A2879BA}"/>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1" dirty="0">
                <a:solidFill>
                  <a:schemeClr val="accent1"/>
                </a:solidFill>
              </a:rPr>
              <a:t>4 </a:t>
            </a:r>
            <a:r>
              <a:rPr kumimoji="0" lang="en-US" sz="1800" b="1" i="0" u="none" strike="noStrike" kern="1200" cap="none" spc="0" normalizeH="0" baseline="0" noProof="0" dirty="0">
                <a:ln>
                  <a:noFill/>
                </a:ln>
                <a:solidFill>
                  <a:schemeClr val="accent1"/>
                </a:solidFill>
                <a:effectLst/>
                <a:uLnTx/>
                <a:uFillTx/>
                <a:latin typeface="Arial" charset="0"/>
                <a:ea typeface="ＭＳ Ｐゴシック" charset="0"/>
                <a:cs typeface="Arial" charset="0"/>
              </a:rPr>
              <a:t>/ 5</a:t>
            </a:r>
            <a:endParaRPr kumimoji="0" lang="en-CA" sz="1800" b="1" i="0" u="none" strike="noStrike" kern="1200" cap="none" spc="0" normalizeH="0" baseline="0" noProof="0" dirty="0">
              <a:ln>
                <a:noFill/>
              </a:ln>
              <a:solidFill>
                <a:schemeClr val="accent1"/>
              </a:solidFill>
              <a:effectLst/>
              <a:uLnTx/>
              <a:uFillTx/>
              <a:latin typeface="Arial" charset="0"/>
              <a:ea typeface="ＭＳ Ｐゴシック" charset="0"/>
              <a:cs typeface="Arial" charset="0"/>
            </a:endParaRPr>
          </a:p>
        </p:txBody>
      </p:sp>
      <p:sp>
        <p:nvSpPr>
          <p:cNvPr id="3" name="TextBox 2">
            <a:extLst>
              <a:ext uri="{FF2B5EF4-FFF2-40B4-BE49-F238E27FC236}">
                <a16:creationId xmlns:a16="http://schemas.microsoft.com/office/drawing/2014/main" id="{01A5684A-3ED0-49DF-9EFA-0228E464AD50}"/>
              </a:ext>
            </a:extLst>
          </p:cNvPr>
          <p:cNvSpPr txBox="1"/>
          <p:nvPr/>
        </p:nvSpPr>
        <p:spPr>
          <a:xfrm>
            <a:off x="468984" y="1600200"/>
            <a:ext cx="8229600" cy="2985433"/>
          </a:xfrm>
          <a:prstGeom prst="rect">
            <a:avLst/>
          </a:prstGeom>
          <a:noFill/>
        </p:spPr>
        <p:txBody>
          <a:bodyPr wrap="square" rtlCol="0">
            <a:spAutoFit/>
          </a:bodyPr>
          <a:lstStyle/>
          <a:p>
            <a:pPr lvl="0" fontAlgn="ctr">
              <a:spcAft>
                <a:spcPts val="600"/>
              </a:spcAft>
              <a:tabLst>
                <a:tab pos="228600" algn="l"/>
              </a:tabLst>
              <a:defRPr/>
            </a:pPr>
            <a:r>
              <a:rPr kumimoji="0" lang="en-US" sz="2400" i="0" u="none" strike="noStrike" kern="1200" cap="all" spc="0" normalizeH="0" baseline="0" noProof="0" dirty="0">
                <a:ln>
                  <a:noFill/>
                </a:ln>
                <a:solidFill>
                  <a:schemeClr val="tx2"/>
                </a:solidFill>
                <a:effectLst/>
                <a:uLnTx/>
                <a:uFillTx/>
                <a:latin typeface="Arial" charset="0"/>
                <a:ea typeface="ＭＳ Ｐゴシック" charset="0"/>
                <a:cs typeface="Arial" charset="0"/>
              </a:rPr>
              <a:t>STEP 5: REPORT. </a:t>
            </a:r>
            <a:r>
              <a:rPr lang="en-US" sz="2400" dirty="0">
                <a:solidFill>
                  <a:schemeClr val="tx2"/>
                </a:solidFill>
                <a:latin typeface="Arial"/>
                <a:ea typeface="Calibri" charset="0"/>
                <a:cs typeface="Times New Roman" charset="0"/>
              </a:rPr>
              <a:t>Report what is happening if:</a:t>
            </a:r>
          </a:p>
          <a:p>
            <a:pPr marL="457200" lvl="0" indent="-457200" fontAlgn="ctr">
              <a:spcAft>
                <a:spcPts val="600"/>
              </a:spcAft>
              <a:buFont typeface="Arial" panose="020B0604020202020204" pitchFamily="34" charset="0"/>
              <a:buChar char="•"/>
              <a:tabLst>
                <a:tab pos="228600" algn="l"/>
              </a:tabLst>
              <a:defRPr/>
            </a:pPr>
            <a:r>
              <a:rPr lang="en-US" sz="2400" dirty="0">
                <a:solidFill>
                  <a:schemeClr val="tx2"/>
                </a:solidFill>
                <a:latin typeface="Arial"/>
                <a:ea typeface="Calibri" charset="0"/>
                <a:cs typeface="Times New Roman" charset="0"/>
              </a:rPr>
              <a:t>it is making you feel scared;</a:t>
            </a:r>
          </a:p>
          <a:p>
            <a:pPr marL="457200" lvl="0" indent="-457200" fontAlgn="ctr">
              <a:spcAft>
                <a:spcPts val="600"/>
              </a:spcAft>
              <a:buFont typeface="Arial" panose="020B0604020202020204" pitchFamily="34" charset="0"/>
              <a:buChar char="•"/>
              <a:tabLst>
                <a:tab pos="228600" algn="l"/>
              </a:tabLst>
              <a:defRPr/>
            </a:pPr>
            <a:r>
              <a:rPr lang="en-US" sz="2400" dirty="0">
                <a:solidFill>
                  <a:schemeClr val="tx2"/>
                </a:solidFill>
                <a:latin typeface="Arial"/>
                <a:ea typeface="Calibri" charset="0"/>
                <a:cs typeface="Times New Roman" charset="0"/>
              </a:rPr>
              <a:t>it is making you not want to go to school or do things you enjoy;</a:t>
            </a:r>
          </a:p>
          <a:p>
            <a:pPr marL="457200" lvl="0" indent="-457200" fontAlgn="ctr">
              <a:spcAft>
                <a:spcPts val="600"/>
              </a:spcAft>
              <a:buFont typeface="Arial" panose="020B0604020202020204" pitchFamily="34" charset="0"/>
              <a:buChar char="•"/>
              <a:tabLst>
                <a:tab pos="228600" algn="l"/>
              </a:tabLst>
              <a:defRPr/>
            </a:pPr>
            <a:r>
              <a:rPr lang="en-US" sz="2400" dirty="0">
                <a:solidFill>
                  <a:schemeClr val="tx2"/>
                </a:solidFill>
                <a:latin typeface="Arial"/>
                <a:ea typeface="Calibri" charset="0"/>
                <a:cs typeface="Times New Roman" charset="0"/>
              </a:rPr>
              <a:t>you cannot stop thinking about it; or</a:t>
            </a:r>
          </a:p>
          <a:p>
            <a:pPr marL="457200" lvl="0" indent="-457200" fontAlgn="ctr">
              <a:spcAft>
                <a:spcPts val="600"/>
              </a:spcAft>
              <a:buFont typeface="Arial" panose="020B0604020202020204" pitchFamily="34" charset="0"/>
              <a:buChar char="•"/>
              <a:tabLst>
                <a:tab pos="228600" algn="l"/>
              </a:tabLst>
              <a:defRPr/>
            </a:pPr>
            <a:r>
              <a:rPr lang="en-US" sz="2400" dirty="0">
                <a:solidFill>
                  <a:schemeClr val="tx2"/>
                </a:solidFill>
                <a:latin typeface="Arial"/>
                <a:ea typeface="Calibri" charset="0"/>
                <a:cs typeface="Times New Roman" charset="0"/>
              </a:rPr>
              <a:t>someone has said they are going to hurt you or publish something that would hurt or humiliate you.</a:t>
            </a:r>
          </a:p>
        </p:txBody>
      </p:sp>
      <p:sp>
        <p:nvSpPr>
          <p:cNvPr id="4" name="Title 1">
            <a:extLst>
              <a:ext uri="{FF2B5EF4-FFF2-40B4-BE49-F238E27FC236}">
                <a16:creationId xmlns:a16="http://schemas.microsoft.com/office/drawing/2014/main" id="{4ADEBEF0-7BE7-44E6-8328-BE5C90FF73BF}"/>
              </a:ext>
            </a:extLst>
          </p:cNvPr>
          <p:cNvSpPr txBox="1">
            <a:spLocks/>
          </p:cNvSpPr>
          <p:nvPr/>
        </p:nvSpPr>
        <p:spPr bwMode="auto">
          <a:xfrm>
            <a:off x="457200" y="457200"/>
            <a:ext cx="8458200" cy="800100"/>
          </a:xfrm>
          <a:prstGeom prst="rect">
            <a:avLst/>
          </a:prstGeom>
          <a:noFill/>
          <a:ln w="9525">
            <a:noFill/>
            <a:miter lim="800000"/>
            <a:headEnd/>
            <a:tailEnd/>
          </a:ln>
          <a:effectLst/>
        </p:spPr>
        <p:txBody>
          <a:bodyPr bIns="0" anchor="b"/>
          <a:lstStyle>
            <a:lvl1pPr algn="l" rtl="0" eaLnBrk="1" fontAlgn="base" hangingPunct="1">
              <a:lnSpc>
                <a:spcPct val="80000"/>
              </a:lnSpc>
              <a:spcBef>
                <a:spcPct val="0"/>
              </a:spcBef>
              <a:spcAft>
                <a:spcPct val="0"/>
              </a:spcAft>
              <a:defRPr sz="4800" b="1" cap="all" spc="-100" baseline="0">
                <a:solidFill>
                  <a:schemeClr val="accent1"/>
                </a:solidFill>
                <a:latin typeface="+mj-lt"/>
                <a:ea typeface="+mj-ea"/>
                <a:cs typeface="+mj-cs"/>
              </a:defRPr>
            </a:lvl1pPr>
            <a:lvl2pPr algn="l" rtl="0" eaLnBrk="1" fontAlgn="base" hangingPunct="1">
              <a:lnSpc>
                <a:spcPct val="80000"/>
              </a:lnSpc>
              <a:spcBef>
                <a:spcPct val="0"/>
              </a:spcBef>
              <a:spcAft>
                <a:spcPct val="0"/>
              </a:spcAft>
              <a:defRPr sz="2800" b="1">
                <a:solidFill>
                  <a:schemeClr val="accent1"/>
                </a:solidFill>
                <a:latin typeface="Arial" charset="0"/>
              </a:defRPr>
            </a:lvl2pPr>
            <a:lvl3pPr algn="l" rtl="0" eaLnBrk="1" fontAlgn="base" hangingPunct="1">
              <a:lnSpc>
                <a:spcPct val="80000"/>
              </a:lnSpc>
              <a:spcBef>
                <a:spcPct val="0"/>
              </a:spcBef>
              <a:spcAft>
                <a:spcPct val="0"/>
              </a:spcAft>
              <a:defRPr sz="2800" b="1">
                <a:solidFill>
                  <a:schemeClr val="accent1"/>
                </a:solidFill>
                <a:latin typeface="Arial" charset="0"/>
              </a:defRPr>
            </a:lvl3pPr>
            <a:lvl4pPr algn="l" rtl="0" eaLnBrk="1" fontAlgn="base" hangingPunct="1">
              <a:lnSpc>
                <a:spcPct val="80000"/>
              </a:lnSpc>
              <a:spcBef>
                <a:spcPct val="0"/>
              </a:spcBef>
              <a:spcAft>
                <a:spcPct val="0"/>
              </a:spcAft>
              <a:defRPr sz="2800" b="1">
                <a:solidFill>
                  <a:schemeClr val="accent1"/>
                </a:solidFill>
                <a:latin typeface="Arial" charset="0"/>
              </a:defRPr>
            </a:lvl4pPr>
            <a:lvl5pPr algn="l" rtl="0" eaLnBrk="1" fontAlgn="base" hangingPunct="1">
              <a:lnSpc>
                <a:spcPct val="80000"/>
              </a:lnSpc>
              <a:spcBef>
                <a:spcPct val="0"/>
              </a:spcBef>
              <a:spcAft>
                <a:spcPct val="0"/>
              </a:spcAft>
              <a:defRPr sz="2800" b="1">
                <a:solidFill>
                  <a:schemeClr val="accent1"/>
                </a:solidFill>
                <a:latin typeface="Arial" charset="0"/>
              </a:defRPr>
            </a:lvl5pPr>
            <a:lvl6pPr marL="457200" algn="l" rtl="0" eaLnBrk="1" fontAlgn="base" hangingPunct="1">
              <a:lnSpc>
                <a:spcPct val="80000"/>
              </a:lnSpc>
              <a:spcBef>
                <a:spcPct val="0"/>
              </a:spcBef>
              <a:spcAft>
                <a:spcPct val="0"/>
              </a:spcAft>
              <a:defRPr sz="2800" b="1">
                <a:solidFill>
                  <a:schemeClr val="accent1"/>
                </a:solidFill>
                <a:latin typeface="Arial" charset="0"/>
              </a:defRPr>
            </a:lvl6pPr>
            <a:lvl7pPr marL="914400" algn="l" rtl="0" eaLnBrk="1" fontAlgn="base" hangingPunct="1">
              <a:lnSpc>
                <a:spcPct val="80000"/>
              </a:lnSpc>
              <a:spcBef>
                <a:spcPct val="0"/>
              </a:spcBef>
              <a:spcAft>
                <a:spcPct val="0"/>
              </a:spcAft>
              <a:defRPr sz="2800" b="1">
                <a:solidFill>
                  <a:schemeClr val="accent1"/>
                </a:solidFill>
                <a:latin typeface="Arial" charset="0"/>
              </a:defRPr>
            </a:lvl7pPr>
            <a:lvl8pPr marL="1371600" algn="l" rtl="0" eaLnBrk="1" fontAlgn="base" hangingPunct="1">
              <a:lnSpc>
                <a:spcPct val="80000"/>
              </a:lnSpc>
              <a:spcBef>
                <a:spcPct val="0"/>
              </a:spcBef>
              <a:spcAft>
                <a:spcPct val="0"/>
              </a:spcAft>
              <a:defRPr sz="2800" b="1">
                <a:solidFill>
                  <a:schemeClr val="accent1"/>
                </a:solidFill>
                <a:latin typeface="Arial" charset="0"/>
              </a:defRPr>
            </a:lvl8pPr>
            <a:lvl9pPr marL="1828800" algn="l" rtl="0" eaLnBrk="1" fontAlgn="base" hangingPunct="1">
              <a:lnSpc>
                <a:spcPct val="80000"/>
              </a:lnSpc>
              <a:spcBef>
                <a:spcPct val="0"/>
              </a:spcBef>
              <a:spcAft>
                <a:spcPct val="0"/>
              </a:spcAft>
              <a:defRPr sz="2800" b="1">
                <a:solidFill>
                  <a:schemeClr val="accent1"/>
                </a:solidFill>
                <a:latin typeface="Arial" charset="0"/>
              </a:defRPr>
            </a:lvl9p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altLang="en-US" sz="3600" b="0" i="0" u="none" strike="noStrike" kern="1200" cap="all" spc="-100" normalizeH="0" baseline="0" noProof="0" dirty="0">
                <a:ln>
                  <a:noFill/>
                </a:ln>
                <a:solidFill>
                  <a:schemeClr val="tx1"/>
                </a:solidFill>
                <a:uLnTx/>
                <a:uFillTx/>
                <a:latin typeface="Arial"/>
                <a:ea typeface="+mj-ea"/>
                <a:cs typeface="Arial" charset="0"/>
              </a:rPr>
              <a:t>fIVE steps to stop cyberbullying</a:t>
            </a:r>
            <a:endParaRPr kumimoji="0" lang="en-CA" altLang="en-US" sz="3600" b="0" i="0" u="none" strike="noStrike" kern="1200" cap="all" spc="-100" normalizeH="0" baseline="0" noProof="0" dirty="0">
              <a:ln>
                <a:noFill/>
              </a:ln>
              <a:solidFill>
                <a:schemeClr val="tx1"/>
              </a:solidFill>
              <a:uLnTx/>
              <a:uFillTx/>
              <a:latin typeface="Arial"/>
              <a:ea typeface="+mj-ea"/>
              <a:cs typeface="Arial" charset="0"/>
            </a:endParaRPr>
          </a:p>
        </p:txBody>
      </p:sp>
    </p:spTree>
    <p:extLst>
      <p:ext uri="{BB962C8B-B14F-4D97-AF65-F5344CB8AC3E}">
        <p14:creationId xmlns:p14="http://schemas.microsoft.com/office/powerpoint/2010/main" val="3109724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6586914-D50A-4B8E-8CEA-B39793774C30}"/>
              </a:ext>
            </a:extLst>
          </p:cNvPr>
          <p:cNvSpPr txBox="1">
            <a:spLocks noChangeArrowheads="1"/>
          </p:cNvSpPr>
          <p:nvPr/>
        </p:nvSpPr>
        <p:spPr>
          <a:xfrm>
            <a:off x="342900" y="457200"/>
            <a:ext cx="8572500" cy="800100"/>
          </a:xfrm>
          <a:prstGeom prst="rect">
            <a:avLst/>
          </a:prstGeom>
        </p:spPr>
        <p:txBody>
          <a:bodyPr anchor="b" anchorCtr="0"/>
          <a:lstStyle>
            <a:lvl1pPr algn="l" rtl="0" eaLnBrk="1" fontAlgn="base" hangingPunct="1">
              <a:lnSpc>
                <a:spcPct val="80000"/>
              </a:lnSpc>
              <a:spcBef>
                <a:spcPct val="0"/>
              </a:spcBef>
              <a:spcAft>
                <a:spcPct val="0"/>
              </a:spcAft>
              <a:defRPr sz="2600" b="1" cap="all" spc="-50" baseline="0">
                <a:solidFill>
                  <a:schemeClr val="accent1"/>
                </a:solidFill>
                <a:latin typeface="+mj-lt"/>
                <a:ea typeface="+mj-ea"/>
                <a:cs typeface="+mj-cs"/>
              </a:defRPr>
            </a:lvl1pPr>
            <a:lvl2pPr algn="l" rtl="0" eaLnBrk="1" fontAlgn="base" hangingPunct="1">
              <a:lnSpc>
                <a:spcPct val="80000"/>
              </a:lnSpc>
              <a:spcBef>
                <a:spcPct val="0"/>
              </a:spcBef>
              <a:spcAft>
                <a:spcPct val="0"/>
              </a:spcAft>
              <a:defRPr sz="2800" b="1">
                <a:solidFill>
                  <a:schemeClr val="accent1"/>
                </a:solidFill>
                <a:latin typeface="Arial" charset="0"/>
              </a:defRPr>
            </a:lvl2pPr>
            <a:lvl3pPr algn="l" rtl="0" eaLnBrk="1" fontAlgn="base" hangingPunct="1">
              <a:lnSpc>
                <a:spcPct val="80000"/>
              </a:lnSpc>
              <a:spcBef>
                <a:spcPct val="0"/>
              </a:spcBef>
              <a:spcAft>
                <a:spcPct val="0"/>
              </a:spcAft>
              <a:defRPr sz="2800" b="1">
                <a:solidFill>
                  <a:schemeClr val="accent1"/>
                </a:solidFill>
                <a:latin typeface="Arial" charset="0"/>
              </a:defRPr>
            </a:lvl3pPr>
            <a:lvl4pPr algn="l" rtl="0" eaLnBrk="1" fontAlgn="base" hangingPunct="1">
              <a:lnSpc>
                <a:spcPct val="80000"/>
              </a:lnSpc>
              <a:spcBef>
                <a:spcPct val="0"/>
              </a:spcBef>
              <a:spcAft>
                <a:spcPct val="0"/>
              </a:spcAft>
              <a:defRPr sz="2800" b="1">
                <a:solidFill>
                  <a:schemeClr val="accent1"/>
                </a:solidFill>
                <a:latin typeface="Arial" charset="0"/>
              </a:defRPr>
            </a:lvl4pPr>
            <a:lvl5pPr algn="l" rtl="0" eaLnBrk="1" fontAlgn="base" hangingPunct="1">
              <a:lnSpc>
                <a:spcPct val="80000"/>
              </a:lnSpc>
              <a:spcBef>
                <a:spcPct val="0"/>
              </a:spcBef>
              <a:spcAft>
                <a:spcPct val="0"/>
              </a:spcAft>
              <a:defRPr sz="2800" b="1">
                <a:solidFill>
                  <a:schemeClr val="accent1"/>
                </a:solidFill>
                <a:latin typeface="Arial" charset="0"/>
              </a:defRPr>
            </a:lvl5pPr>
            <a:lvl6pPr marL="457200" algn="l" rtl="0" eaLnBrk="1" fontAlgn="base" hangingPunct="1">
              <a:lnSpc>
                <a:spcPct val="80000"/>
              </a:lnSpc>
              <a:spcBef>
                <a:spcPct val="0"/>
              </a:spcBef>
              <a:spcAft>
                <a:spcPct val="0"/>
              </a:spcAft>
              <a:defRPr sz="2800" b="1">
                <a:solidFill>
                  <a:schemeClr val="accent1"/>
                </a:solidFill>
                <a:latin typeface="Arial" charset="0"/>
              </a:defRPr>
            </a:lvl6pPr>
            <a:lvl7pPr marL="914400" algn="l" rtl="0" eaLnBrk="1" fontAlgn="base" hangingPunct="1">
              <a:lnSpc>
                <a:spcPct val="80000"/>
              </a:lnSpc>
              <a:spcBef>
                <a:spcPct val="0"/>
              </a:spcBef>
              <a:spcAft>
                <a:spcPct val="0"/>
              </a:spcAft>
              <a:defRPr sz="2800" b="1">
                <a:solidFill>
                  <a:schemeClr val="accent1"/>
                </a:solidFill>
                <a:latin typeface="Arial" charset="0"/>
              </a:defRPr>
            </a:lvl7pPr>
            <a:lvl8pPr marL="1371600" algn="l" rtl="0" eaLnBrk="1" fontAlgn="base" hangingPunct="1">
              <a:lnSpc>
                <a:spcPct val="80000"/>
              </a:lnSpc>
              <a:spcBef>
                <a:spcPct val="0"/>
              </a:spcBef>
              <a:spcAft>
                <a:spcPct val="0"/>
              </a:spcAft>
              <a:defRPr sz="2800" b="1">
                <a:solidFill>
                  <a:schemeClr val="accent1"/>
                </a:solidFill>
                <a:latin typeface="Arial" charset="0"/>
              </a:defRPr>
            </a:lvl8pPr>
            <a:lvl9pPr marL="1828800" algn="l" rtl="0" eaLnBrk="1" fontAlgn="base" hangingPunct="1">
              <a:lnSpc>
                <a:spcPct val="80000"/>
              </a:lnSpc>
              <a:spcBef>
                <a:spcPct val="0"/>
              </a:spcBef>
              <a:spcAft>
                <a:spcPct val="0"/>
              </a:spcAft>
              <a:defRPr sz="2800" b="1">
                <a:solidFill>
                  <a:schemeClr val="accent1"/>
                </a:solidFill>
                <a:latin typeface="Arial" charset="0"/>
              </a:defRPr>
            </a:lvl9p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altLang="en-US" sz="3600" b="0" i="0" u="none" strike="noStrike" kern="0" cap="all" spc="0" normalizeH="0" baseline="0" noProof="0" dirty="0">
                <a:ln>
                  <a:noFill/>
                </a:ln>
                <a:solidFill>
                  <a:schemeClr val="tx1"/>
                </a:solidFill>
                <a:uLnTx/>
                <a:uFillTx/>
                <a:latin typeface="Arial" charset="0"/>
                <a:ea typeface="ＭＳ Ｐゴシック" charset="0"/>
                <a:cs typeface="Arial" charset="0"/>
              </a:rPr>
              <a:t>Remember—it is not your fault</a:t>
            </a:r>
            <a:endParaRPr kumimoji="0" lang="en-US" altLang="en-US" sz="2800" b="0" i="0" u="none" strike="noStrike" kern="0" cap="all" spc="-50" normalizeH="0" baseline="0" noProof="0" dirty="0">
              <a:ln>
                <a:noFill/>
              </a:ln>
              <a:solidFill>
                <a:schemeClr val="tx1"/>
              </a:solidFill>
              <a:uLnTx/>
              <a:uFillTx/>
              <a:latin typeface="Arial Black" panose="020B0604020202020204" pitchFamily="34" charset="0"/>
              <a:ea typeface="ＭＳ Ｐゴシック" pitchFamily="34" charset="-128"/>
              <a:cs typeface="Arial Black" panose="020B0604020202020204" pitchFamily="34" charset="0"/>
            </a:endParaRPr>
          </a:p>
        </p:txBody>
      </p:sp>
      <p:sp>
        <p:nvSpPr>
          <p:cNvPr id="3" name="TextBox 2">
            <a:extLst>
              <a:ext uri="{FF2B5EF4-FFF2-40B4-BE49-F238E27FC236}">
                <a16:creationId xmlns:a16="http://schemas.microsoft.com/office/drawing/2014/main" id="{90A24294-4C0B-4704-90E4-F0AF7E4AD1BF}"/>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chemeClr val="accent1"/>
                </a:solidFill>
                <a:effectLst/>
                <a:uLnTx/>
                <a:uFillTx/>
                <a:latin typeface="Arial" charset="0"/>
                <a:ea typeface="ＭＳ Ｐゴシック" charset="0"/>
                <a:cs typeface="Arial" charset="0"/>
              </a:rPr>
              <a:t>5 / 5</a:t>
            </a:r>
            <a:endParaRPr kumimoji="0" lang="en-CA" sz="1800" b="1" i="0" u="none" strike="noStrike" kern="1200" cap="none" spc="0" normalizeH="0" baseline="0" noProof="0" dirty="0">
              <a:ln>
                <a:noFill/>
              </a:ln>
              <a:solidFill>
                <a:schemeClr val="accent1"/>
              </a:solidFill>
              <a:effectLst/>
              <a:uLnTx/>
              <a:uFillTx/>
              <a:latin typeface="Arial" charset="0"/>
              <a:ea typeface="ＭＳ Ｐゴシック" charset="0"/>
              <a:cs typeface="Arial" charset="0"/>
            </a:endParaRPr>
          </a:p>
        </p:txBody>
      </p:sp>
      <p:sp>
        <p:nvSpPr>
          <p:cNvPr id="4" name="Rectangle 3">
            <a:extLst>
              <a:ext uri="{FF2B5EF4-FFF2-40B4-BE49-F238E27FC236}">
                <a16:creationId xmlns:a16="http://schemas.microsoft.com/office/drawing/2014/main" id="{F110FB43-13CC-448D-8408-58221FAF1C40}"/>
              </a:ext>
            </a:extLst>
          </p:cNvPr>
          <p:cNvSpPr/>
          <p:nvPr/>
        </p:nvSpPr>
        <p:spPr>
          <a:xfrm>
            <a:off x="634448" y="3013502"/>
            <a:ext cx="8229601" cy="830997"/>
          </a:xfrm>
          <a:prstGeom prst="rect">
            <a:avLst/>
          </a:prstGeom>
        </p:spPr>
        <p:txBody>
          <a:bodyPr wrap="square" anchor="t">
            <a:spAutoFit/>
          </a:bodyPr>
          <a:lstStyle/>
          <a:p>
            <a:pPr lvl="0" algn="ctr" fontAlgn="ctr">
              <a:spcAft>
                <a:spcPts val="600"/>
              </a:spcAft>
              <a:tabLst>
                <a:tab pos="228600" algn="l"/>
              </a:tabLst>
              <a:defRPr/>
            </a:pPr>
            <a:r>
              <a:rPr lang="en-US" sz="2400" dirty="0">
                <a:solidFill>
                  <a:srgbClr val="000000"/>
                </a:solidFill>
                <a:latin typeface="Arial"/>
                <a:ea typeface="Calibri" charset="0"/>
                <a:cs typeface="Times New Roman" charset="0"/>
              </a:rPr>
              <a:t>If you are ever cyberbullied, remember that it is NOT your fault and that no one deserves to be cyberbullied.</a:t>
            </a:r>
            <a:endParaRPr kumimoji="0" lang="en-US" sz="2400" i="0" u="none" strike="noStrike" kern="1200" cap="none" spc="0" normalizeH="0" baseline="0" noProof="0" dirty="0">
              <a:ln>
                <a:noFill/>
              </a:ln>
              <a:solidFill>
                <a:srgbClr val="000000"/>
              </a:solidFill>
              <a:effectLst/>
              <a:uLnTx/>
              <a:uFillTx/>
              <a:latin typeface="Arial"/>
              <a:ea typeface="Calibri" charset="0"/>
              <a:cs typeface="Times New Roman" charset="0"/>
            </a:endParaRPr>
          </a:p>
        </p:txBody>
      </p:sp>
    </p:spTree>
    <p:extLst>
      <p:ext uri="{BB962C8B-B14F-4D97-AF65-F5344CB8AC3E}">
        <p14:creationId xmlns:p14="http://schemas.microsoft.com/office/powerpoint/2010/main" val="1512432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43950" y="4337844"/>
            <a:ext cx="1598338" cy="696912"/>
          </a:xfrm>
        </p:spPr>
        <p:txBody>
          <a:bodyPr/>
          <a:lstStyle/>
          <a:p>
            <a:r>
              <a:rPr lang="en-US" sz="4000" dirty="0">
                <a:solidFill>
                  <a:schemeClr val="tx2"/>
                </a:solidFill>
              </a:rPr>
              <a:t>LINK</a:t>
            </a:r>
            <a:endParaRPr lang="en-CA" sz="4000" dirty="0">
              <a:solidFill>
                <a:schemeClr val="tx2"/>
              </a:solidFill>
            </a:endParaRPr>
          </a:p>
        </p:txBody>
      </p:sp>
      <p:pic>
        <p:nvPicPr>
          <p:cNvPr id="7" name="Picture 6" descr="A picture containing clipart&#10;&#10;Description generated with high confidence">
            <a:extLst>
              <a:ext uri="{FF2B5EF4-FFF2-40B4-BE49-F238E27FC236}">
                <a16:creationId xmlns:a16="http://schemas.microsoft.com/office/drawing/2014/main" id="{46904E9E-57BB-4941-BC53-0B7F6AD8C6DF}"/>
              </a:ext>
            </a:extLst>
          </p:cNvPr>
          <p:cNvPicPr>
            <a:picLocks noChangeAspect="1"/>
          </p:cNvPicPr>
          <p:nvPr/>
        </p:nvPicPr>
        <p:blipFill>
          <a:blip r:embed="rId3"/>
          <a:stretch>
            <a:fillRect/>
          </a:stretch>
        </p:blipFill>
        <p:spPr>
          <a:xfrm>
            <a:off x="4572000" y="1143000"/>
            <a:ext cx="1828800" cy="1828800"/>
          </a:xfrm>
          <a:prstGeom prst="rect">
            <a:avLst/>
          </a:prstGeom>
        </p:spPr>
      </p:pic>
      <p:sp>
        <p:nvSpPr>
          <p:cNvPr id="2" name="Rectangle 1"/>
          <p:cNvSpPr/>
          <p:nvPr/>
        </p:nvSpPr>
        <p:spPr>
          <a:xfrm>
            <a:off x="6554855" y="1709103"/>
            <a:ext cx="2008583" cy="707886"/>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i="0" u="none" strike="noStrike" kern="0" cap="none" spc="0" normalizeH="0" baseline="0" noProof="0" dirty="0">
                <a:ln>
                  <a:noFill/>
                </a:ln>
                <a:solidFill>
                  <a:srgbClr val="000000"/>
                </a:solidFill>
                <a:uLnTx/>
                <a:uFillTx/>
                <a:latin typeface="Arial"/>
                <a:ea typeface="ＭＳ Ｐゴシック" charset="0"/>
                <a:cs typeface="Arial" charset="0"/>
              </a:rPr>
              <a:t>LISTEN</a:t>
            </a:r>
            <a:endParaRPr kumimoji="0" lang="en-CA" sz="4000" i="0" u="none" strike="noStrike" kern="0" cap="none" spc="0" normalizeH="0" baseline="0" noProof="0" dirty="0">
              <a:ln>
                <a:noFill/>
              </a:ln>
              <a:solidFill>
                <a:srgbClr val="000000"/>
              </a:solidFill>
              <a:uLnTx/>
              <a:uFillTx/>
              <a:latin typeface="Arial"/>
              <a:ea typeface="ＭＳ Ｐゴシック" charset="0"/>
              <a:cs typeface="Arial" charset="0"/>
            </a:endParaRPr>
          </a:p>
        </p:txBody>
      </p:sp>
      <p:pic>
        <p:nvPicPr>
          <p:cNvPr id="9" name="Picture 8" descr="A close up of a sign&#10;&#10;Description generated with very high confidence">
            <a:extLst>
              <a:ext uri="{FF2B5EF4-FFF2-40B4-BE49-F238E27FC236}">
                <a16:creationId xmlns:a16="http://schemas.microsoft.com/office/drawing/2014/main" id="{0E281E8B-2F96-424E-BE06-CE86956E71D6}"/>
              </a:ext>
            </a:extLst>
          </p:cNvPr>
          <p:cNvPicPr>
            <a:picLocks noChangeAspect="1"/>
          </p:cNvPicPr>
          <p:nvPr/>
        </p:nvPicPr>
        <p:blipFill>
          <a:blip r:embed="rId4"/>
          <a:stretch>
            <a:fillRect/>
          </a:stretch>
        </p:blipFill>
        <p:spPr>
          <a:xfrm>
            <a:off x="615412" y="1137603"/>
            <a:ext cx="1828800" cy="1828800"/>
          </a:xfrm>
          <a:prstGeom prst="rect">
            <a:avLst/>
          </a:prstGeom>
        </p:spPr>
      </p:pic>
      <p:pic>
        <p:nvPicPr>
          <p:cNvPr id="10" name="Picture 9">
            <a:extLst>
              <a:ext uri="{FF2B5EF4-FFF2-40B4-BE49-F238E27FC236}">
                <a16:creationId xmlns:a16="http://schemas.microsoft.com/office/drawing/2014/main" id="{1F2645DB-5176-4A6A-97B8-4FEFE65815C1}"/>
              </a:ext>
            </a:extLst>
          </p:cNvPr>
          <p:cNvPicPr>
            <a:picLocks noChangeAspect="1"/>
          </p:cNvPicPr>
          <p:nvPr/>
        </p:nvPicPr>
        <p:blipFill>
          <a:blip r:embed="rId5"/>
          <a:stretch>
            <a:fillRect/>
          </a:stretch>
        </p:blipFill>
        <p:spPr>
          <a:xfrm>
            <a:off x="4610746" y="3771900"/>
            <a:ext cx="1828800" cy="1828800"/>
          </a:xfrm>
          <a:prstGeom prst="rect">
            <a:avLst/>
          </a:prstGeom>
        </p:spPr>
      </p:pic>
      <p:sp>
        <p:nvSpPr>
          <p:cNvPr id="3" name="Rectangle 2"/>
          <p:cNvSpPr/>
          <p:nvPr/>
        </p:nvSpPr>
        <p:spPr>
          <a:xfrm>
            <a:off x="2563259" y="1709103"/>
            <a:ext cx="1665841" cy="707886"/>
          </a:xfrm>
          <a:prstGeom prst="rect">
            <a:avLst/>
          </a:prstGeom>
        </p:spPr>
        <p:txBody>
          <a:bodyPr wrap="none">
            <a:spAutoFit/>
          </a:bodyPr>
          <a:lstStyle/>
          <a:p>
            <a:pPr>
              <a:defRPr/>
            </a:pPr>
            <a:r>
              <a:rPr lang="en-US" sz="4000" dirty="0">
                <a:solidFill>
                  <a:srgbClr val="000000"/>
                </a:solidFill>
              </a:rPr>
              <a:t>LOOK</a:t>
            </a:r>
          </a:p>
        </p:txBody>
      </p:sp>
      <p:sp>
        <p:nvSpPr>
          <p:cNvPr id="4" name="Rectangle 3"/>
          <p:cNvSpPr/>
          <p:nvPr/>
        </p:nvSpPr>
        <p:spPr>
          <a:xfrm>
            <a:off x="6551984" y="4343400"/>
            <a:ext cx="1324802" cy="707886"/>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i="0" u="none" strike="noStrike" kern="0" cap="none" spc="0" normalizeH="0" baseline="0" noProof="0" dirty="0">
                <a:ln>
                  <a:noFill/>
                </a:ln>
                <a:solidFill>
                  <a:srgbClr val="000000"/>
                </a:solidFill>
                <a:uLnTx/>
                <a:uFillTx/>
                <a:latin typeface="Arial" charset="0"/>
                <a:ea typeface="ＭＳ Ｐゴシック" charset="0"/>
                <a:cs typeface="Arial" charset="0"/>
              </a:rPr>
              <a:t>LIVE</a:t>
            </a:r>
            <a:endParaRPr kumimoji="0" lang="en-US" sz="4000" i="0" u="none" strike="noStrike" kern="1200" cap="none" spc="0" normalizeH="0" baseline="0" noProof="0" dirty="0">
              <a:ln>
                <a:noFill/>
              </a:ln>
              <a:solidFill>
                <a:srgbClr val="6E0000"/>
              </a:solidFill>
              <a:uLnTx/>
              <a:uFillTx/>
              <a:latin typeface="Arial" charset="0"/>
              <a:ea typeface="ＭＳ Ｐゴシック" charset="0"/>
              <a:cs typeface="Arial" charset="0"/>
            </a:endParaRPr>
          </a:p>
        </p:txBody>
      </p:sp>
      <p:sp>
        <p:nvSpPr>
          <p:cNvPr id="11" name="TextBox 10">
            <a:extLst>
              <a:ext uri="{FF2B5EF4-FFF2-40B4-BE49-F238E27FC236}">
                <a16:creationId xmlns:a16="http://schemas.microsoft.com/office/drawing/2014/main" id="{4CFF07D4-882B-4509-9F70-E9131ACFD99A}"/>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1 </a:t>
            </a:r>
            <a:r>
              <a:rPr kumimoji="0" lang="en-US" sz="1800" b="1" i="0" u="none" strike="noStrike" kern="0" cap="none" spc="0" normalizeH="0" baseline="0" noProof="0" dirty="0">
                <a:ln>
                  <a:noFill/>
                </a:ln>
                <a:solidFill>
                  <a:schemeClr val="accent1"/>
                </a:solidFill>
                <a:effectLst/>
                <a:uLnTx/>
                <a:uFillTx/>
              </a:rPr>
              <a:t>/ 5</a:t>
            </a:r>
            <a:endParaRPr kumimoji="0" lang="en-CA" sz="1800" b="1" i="0" u="none" strike="noStrike" kern="0" cap="none" spc="0" normalizeH="0" baseline="0" noProof="0" dirty="0">
              <a:ln>
                <a:noFill/>
              </a:ln>
              <a:solidFill>
                <a:schemeClr val="accent1"/>
              </a:solidFill>
              <a:effectLst/>
              <a:uLnTx/>
              <a:uFillTx/>
            </a:endParaRPr>
          </a:p>
        </p:txBody>
      </p:sp>
      <p:pic>
        <p:nvPicPr>
          <p:cNvPr id="18" name="Picture 17" descr="A close up of a sign&#10;&#10;Description generated with very high confidence">
            <a:extLst>
              <a:ext uri="{FF2B5EF4-FFF2-40B4-BE49-F238E27FC236}">
                <a16:creationId xmlns:a16="http://schemas.microsoft.com/office/drawing/2014/main" id="{55E141F8-0D69-4305-B450-553F47E378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5412" y="3771900"/>
            <a:ext cx="1828800" cy="1828800"/>
          </a:xfrm>
          <a:prstGeom prst="rect">
            <a:avLst/>
          </a:prstGeom>
        </p:spPr>
      </p:pic>
    </p:spTree>
    <p:extLst>
      <p:ext uri="{BB962C8B-B14F-4D97-AF65-F5344CB8AC3E}">
        <p14:creationId xmlns:p14="http://schemas.microsoft.com/office/powerpoint/2010/main" val="1525865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close up of a sign&#10;&#10;Description generated with very high confidence">
            <a:extLst>
              <a:ext uri="{FF2B5EF4-FFF2-40B4-BE49-F238E27FC236}">
                <a16:creationId xmlns:a16="http://schemas.microsoft.com/office/drawing/2014/main" id="{0E281E8B-2F96-424E-BE06-CE86956E71D6}"/>
              </a:ext>
            </a:extLst>
          </p:cNvPr>
          <p:cNvPicPr>
            <a:picLocks noChangeAspect="1"/>
          </p:cNvPicPr>
          <p:nvPr/>
        </p:nvPicPr>
        <p:blipFill>
          <a:blip r:embed="rId3"/>
          <a:stretch>
            <a:fillRect/>
          </a:stretch>
        </p:blipFill>
        <p:spPr>
          <a:xfrm>
            <a:off x="457200" y="457200"/>
            <a:ext cx="1143000" cy="1143000"/>
          </a:xfrm>
          <a:prstGeom prst="rect">
            <a:avLst/>
          </a:prstGeom>
        </p:spPr>
      </p:pic>
      <p:graphicFrame>
        <p:nvGraphicFramePr>
          <p:cNvPr id="6" name="Content Placeholder 5"/>
          <p:cNvGraphicFramePr>
            <a:graphicFrameLocks noGrp="1"/>
          </p:cNvGraphicFramePr>
          <p:nvPr>
            <p:ph idx="1"/>
          </p:nvPr>
        </p:nvGraphicFramePr>
        <p:xfrm>
          <a:off x="914400" y="2057400"/>
          <a:ext cx="7429500" cy="41830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4"/>
          <p:cNvSpPr>
            <a:spLocks noGrp="1"/>
          </p:cNvSpPr>
          <p:nvPr>
            <p:ph type="title"/>
          </p:nvPr>
        </p:nvSpPr>
        <p:spPr>
          <a:xfrm>
            <a:off x="1714500" y="571501"/>
            <a:ext cx="6170338" cy="800100"/>
          </a:xfrm>
        </p:spPr>
        <p:txBody>
          <a:bodyPr/>
          <a:lstStyle/>
          <a:p>
            <a:pPr>
              <a:defRPr/>
            </a:pPr>
            <a:r>
              <a:rPr lang="en-US" sz="4000" kern="1200" dirty="0">
                <a:solidFill>
                  <a:srgbClr val="000000"/>
                </a:solidFill>
                <a:latin typeface="Arial" charset="0"/>
                <a:cs typeface="Arial" charset="0"/>
              </a:rPr>
              <a:t>STEP 1: LOOK</a:t>
            </a:r>
            <a:endParaRPr lang="en-CA" sz="4000" kern="1200" dirty="0">
              <a:solidFill>
                <a:srgbClr val="000000"/>
              </a:solidFill>
              <a:latin typeface="Arial" charset="0"/>
              <a:cs typeface="Arial" charset="0"/>
            </a:endParaRPr>
          </a:p>
        </p:txBody>
      </p:sp>
      <p:sp>
        <p:nvSpPr>
          <p:cNvPr id="7" name="TextBox 6">
            <a:extLst>
              <a:ext uri="{FF2B5EF4-FFF2-40B4-BE49-F238E27FC236}">
                <a16:creationId xmlns:a16="http://schemas.microsoft.com/office/drawing/2014/main" id="{210165D3-EEF2-418A-9DDA-8001D6156978}"/>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2 / 5</a:t>
            </a:r>
            <a:endParaRPr kumimoji="0" lang="en-CA" sz="1800" b="1" i="0" u="none" strike="noStrike" kern="0" cap="none" spc="0" normalizeH="0" baseline="0" noProof="0" dirty="0">
              <a:ln>
                <a:noFill/>
              </a:ln>
              <a:solidFill>
                <a:schemeClr val="accent1"/>
              </a:solidFill>
              <a:effectLst/>
              <a:uLnTx/>
              <a:uFillTx/>
            </a:endParaRPr>
          </a:p>
        </p:txBody>
      </p:sp>
    </p:spTree>
    <p:extLst>
      <p:ext uri="{BB962C8B-B14F-4D97-AF65-F5344CB8AC3E}">
        <p14:creationId xmlns:p14="http://schemas.microsoft.com/office/powerpoint/2010/main" val="4018563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914400" y="2057400"/>
          <a:ext cx="7429500" cy="4183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A picture containing clipart&#10;&#10;Description generated with high confidence">
            <a:extLst>
              <a:ext uri="{FF2B5EF4-FFF2-40B4-BE49-F238E27FC236}">
                <a16:creationId xmlns:a16="http://schemas.microsoft.com/office/drawing/2014/main" id="{46904E9E-57BB-4941-BC53-0B7F6AD8C6DF}"/>
              </a:ext>
            </a:extLst>
          </p:cNvPr>
          <p:cNvPicPr>
            <a:picLocks noChangeAspect="1"/>
          </p:cNvPicPr>
          <p:nvPr/>
        </p:nvPicPr>
        <p:blipFill>
          <a:blip r:embed="rId8"/>
          <a:stretch>
            <a:fillRect/>
          </a:stretch>
        </p:blipFill>
        <p:spPr>
          <a:xfrm>
            <a:off x="457200" y="457200"/>
            <a:ext cx="1143000" cy="1143000"/>
          </a:xfrm>
          <a:prstGeom prst="rect">
            <a:avLst/>
          </a:prstGeom>
        </p:spPr>
      </p:pic>
      <p:sp>
        <p:nvSpPr>
          <p:cNvPr id="5" name="TextBox 4">
            <a:extLst>
              <a:ext uri="{FF2B5EF4-FFF2-40B4-BE49-F238E27FC236}">
                <a16:creationId xmlns:a16="http://schemas.microsoft.com/office/drawing/2014/main" id="{443D3B0B-78FF-4FC7-A980-5164189353F8}"/>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3 / 5</a:t>
            </a:r>
            <a:endParaRPr kumimoji="0" lang="en-CA" sz="1800" b="1" i="0" u="none" strike="noStrike" kern="0" cap="none" spc="0" normalizeH="0" baseline="0" noProof="0" dirty="0">
              <a:ln>
                <a:noFill/>
              </a:ln>
              <a:solidFill>
                <a:schemeClr val="accent1"/>
              </a:solidFill>
              <a:effectLst/>
              <a:uLnTx/>
              <a:uFillTx/>
            </a:endParaRPr>
          </a:p>
        </p:txBody>
      </p:sp>
      <p:sp>
        <p:nvSpPr>
          <p:cNvPr id="10" name="Title 4">
            <a:extLst>
              <a:ext uri="{FF2B5EF4-FFF2-40B4-BE49-F238E27FC236}">
                <a16:creationId xmlns:a16="http://schemas.microsoft.com/office/drawing/2014/main" id="{1F0C1DD2-5F1B-465A-89E6-7AEA68B6F2AB}"/>
              </a:ext>
            </a:extLst>
          </p:cNvPr>
          <p:cNvSpPr>
            <a:spLocks noGrp="1"/>
          </p:cNvSpPr>
          <p:nvPr>
            <p:ph type="title"/>
          </p:nvPr>
        </p:nvSpPr>
        <p:spPr>
          <a:xfrm>
            <a:off x="1714500" y="571501"/>
            <a:ext cx="6170338" cy="800100"/>
          </a:xfrm>
        </p:spPr>
        <p:txBody>
          <a:bodyPr/>
          <a:lstStyle/>
          <a:p>
            <a:pPr>
              <a:defRPr/>
            </a:pPr>
            <a:r>
              <a:rPr lang="en-US" sz="4000" kern="1200" dirty="0">
                <a:solidFill>
                  <a:srgbClr val="000000"/>
                </a:solidFill>
                <a:latin typeface="Arial" charset="0"/>
                <a:cs typeface="Arial" charset="0"/>
              </a:rPr>
              <a:t>STEP 2: LISTEN</a:t>
            </a:r>
          </a:p>
        </p:txBody>
      </p:sp>
    </p:spTree>
    <p:extLst>
      <p:ext uri="{BB962C8B-B14F-4D97-AF65-F5344CB8AC3E}">
        <p14:creationId xmlns:p14="http://schemas.microsoft.com/office/powerpoint/2010/main" val="3419379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914400" y="2057400"/>
          <a:ext cx="7429500" cy="4183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E67D7AB9-7816-433F-BB68-165AAE461DD8}"/>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4 / 5</a:t>
            </a:r>
            <a:endParaRPr kumimoji="0" lang="en-CA" sz="1800" b="1" i="0" u="none" strike="noStrike" kern="0" cap="none" spc="0" normalizeH="0" baseline="0" noProof="0" dirty="0">
              <a:ln>
                <a:noFill/>
              </a:ln>
              <a:solidFill>
                <a:schemeClr val="accent1"/>
              </a:solidFill>
              <a:effectLst/>
              <a:uLnTx/>
              <a:uFillTx/>
            </a:endParaRPr>
          </a:p>
        </p:txBody>
      </p:sp>
      <p:sp>
        <p:nvSpPr>
          <p:cNvPr id="11" name="Title 4">
            <a:extLst>
              <a:ext uri="{FF2B5EF4-FFF2-40B4-BE49-F238E27FC236}">
                <a16:creationId xmlns:a16="http://schemas.microsoft.com/office/drawing/2014/main" id="{755075EE-DB13-4B39-B0AD-3F86B4DF8B2D}"/>
              </a:ext>
            </a:extLst>
          </p:cNvPr>
          <p:cNvSpPr>
            <a:spLocks noGrp="1"/>
          </p:cNvSpPr>
          <p:nvPr>
            <p:ph type="title"/>
          </p:nvPr>
        </p:nvSpPr>
        <p:spPr>
          <a:xfrm>
            <a:off x="1714500" y="571501"/>
            <a:ext cx="6170338" cy="800100"/>
          </a:xfrm>
        </p:spPr>
        <p:txBody>
          <a:bodyPr/>
          <a:lstStyle/>
          <a:p>
            <a:pPr>
              <a:defRPr/>
            </a:pPr>
            <a:r>
              <a:rPr lang="en-US" sz="4000" kern="1200" dirty="0">
                <a:solidFill>
                  <a:srgbClr val="000000"/>
                </a:solidFill>
                <a:latin typeface="Arial" charset="0"/>
                <a:cs typeface="Arial" charset="0"/>
              </a:rPr>
              <a:t>STEP 3: LINK</a:t>
            </a:r>
          </a:p>
        </p:txBody>
      </p:sp>
      <p:pic>
        <p:nvPicPr>
          <p:cNvPr id="3" name="Picture 2" descr="A close up of a sign&#10;&#10;Description generated with very high confidence">
            <a:extLst>
              <a:ext uri="{FF2B5EF4-FFF2-40B4-BE49-F238E27FC236}">
                <a16:creationId xmlns:a16="http://schemas.microsoft.com/office/drawing/2014/main" id="{28D9708F-80A2-4306-926D-66D89222268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200" y="457200"/>
            <a:ext cx="1143000" cy="1143000"/>
          </a:xfrm>
          <a:prstGeom prst="rect">
            <a:avLst/>
          </a:prstGeom>
        </p:spPr>
      </p:pic>
    </p:spTree>
    <p:extLst>
      <p:ext uri="{BB962C8B-B14F-4D97-AF65-F5344CB8AC3E}">
        <p14:creationId xmlns:p14="http://schemas.microsoft.com/office/powerpoint/2010/main" val="425294145"/>
      </p:ext>
    </p:extLst>
  </p:cSld>
  <p:clrMapOvr>
    <a:masterClrMapping/>
  </p:clrMapOvr>
</p:sld>
</file>

<file path=ppt/theme/theme1.xml><?xml version="1.0" encoding="utf-8"?>
<a:theme xmlns:a="http://schemas.openxmlformats.org/drawingml/2006/main" name="1_Theme1">
  <a:themeElements>
    <a:clrScheme name="Custom 2">
      <a:dk1>
        <a:srgbClr val="6E0000"/>
      </a:dk1>
      <a:lt1>
        <a:srgbClr val="FFFFFF"/>
      </a:lt1>
      <a:dk2>
        <a:srgbClr val="000000"/>
      </a:dk2>
      <a:lt2>
        <a:srgbClr val="CDCDCD"/>
      </a:lt2>
      <a:accent1>
        <a:srgbClr val="7F7F7F"/>
      </a:accent1>
      <a:accent2>
        <a:srgbClr val="FF0000"/>
      </a:accent2>
      <a:accent3>
        <a:srgbClr val="FFFFFF"/>
      </a:accent3>
      <a:accent4>
        <a:srgbClr val="5D0000"/>
      </a:accent4>
      <a:accent5>
        <a:srgbClr val="FFAAAA"/>
      </a:accent5>
      <a:accent6>
        <a:srgbClr val="630000"/>
      </a:accent6>
      <a:hlink>
        <a:srgbClr val="555555"/>
      </a:hlink>
      <a:folHlink>
        <a:srgbClr val="CDCDCD"/>
      </a:folHlink>
    </a:clrScheme>
    <a:fontScheme name="Red Cross / Croix-Rou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6350"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CA"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6E0000"/>
        </a:dk1>
        <a:lt1>
          <a:srgbClr val="FFFFFF"/>
        </a:lt1>
        <a:dk2>
          <a:srgbClr val="000000"/>
        </a:dk2>
        <a:lt2>
          <a:srgbClr val="9A9A9A"/>
        </a:lt2>
        <a:accent1>
          <a:srgbClr val="FF0000"/>
        </a:accent1>
        <a:accent2>
          <a:srgbClr val="6E0000"/>
        </a:accent2>
        <a:accent3>
          <a:srgbClr val="FFFFFF"/>
        </a:accent3>
        <a:accent4>
          <a:srgbClr val="5D0000"/>
        </a:accent4>
        <a:accent5>
          <a:srgbClr val="FFAAAA"/>
        </a:accent5>
        <a:accent6>
          <a:srgbClr val="630000"/>
        </a:accent6>
        <a:hlink>
          <a:srgbClr val="555555"/>
        </a:hlink>
        <a:folHlink>
          <a:srgbClr val="CDCDC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CE22FDDE212D24CB4B6FC912E3B62DB" ma:contentTypeVersion="1" ma:contentTypeDescription="Create a new document." ma:contentTypeScope="" ma:versionID="c276ca728b3d83fdab896eb997e1aa8c">
  <xsd:schema xmlns:xsd="http://www.w3.org/2001/XMLSchema" xmlns:xs="http://www.w3.org/2001/XMLSchema" xmlns:p="http://schemas.microsoft.com/office/2006/metadata/properties" xmlns:ns2="0730fcd2-685a-4303-9abd-50890384b8c6" targetNamespace="http://schemas.microsoft.com/office/2006/metadata/properties" ma:root="true" ma:fieldsID="1f1b49f5d009aca0c512696ccaf70487" ns2:_="">
    <xsd:import namespace="0730fcd2-685a-4303-9abd-50890384b8c6"/>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30fcd2-685a-4303-9abd-50890384b8c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C1F84B5-A0AC-4672-824E-DF1B89B928E1}"/>
</file>

<file path=customXml/itemProps2.xml><?xml version="1.0" encoding="utf-8"?>
<ds:datastoreItem xmlns:ds="http://schemas.openxmlformats.org/officeDocument/2006/customXml" ds:itemID="{7EF5C9E5-2F55-476F-A4F8-589CBC39932B}"/>
</file>

<file path=customXml/itemProps3.xml><?xml version="1.0" encoding="utf-8"?>
<ds:datastoreItem xmlns:ds="http://schemas.openxmlformats.org/officeDocument/2006/customXml" ds:itemID="{E5B1B4B2-01DD-413C-B09F-33ACB05BDF50}"/>
</file>

<file path=docProps/app.xml><?xml version="1.0" encoding="utf-8"?>
<Properties xmlns="http://schemas.openxmlformats.org/officeDocument/2006/extended-properties" xmlns:vt="http://schemas.openxmlformats.org/officeDocument/2006/docPropsVTypes">
  <Template/>
  <TotalTime>79214</TotalTime>
  <Words>904</Words>
  <Application>Microsoft Office PowerPoint</Application>
  <PresentationFormat>On-screen Show (4:3)</PresentationFormat>
  <Paragraphs>122</Paragraphs>
  <Slides>13</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Black</vt:lpstr>
      <vt:lpstr>Times New Roman</vt:lpstr>
      <vt:lpstr>Wingdings</vt:lpstr>
      <vt:lpstr>1_Theme1</vt:lpstr>
      <vt:lpstr>PowerPoint Presentation</vt:lpstr>
      <vt:lpstr>PowerPoint Presentation</vt:lpstr>
      <vt:lpstr>PowerPoint Presentation</vt:lpstr>
      <vt:lpstr>PowerPoint Presentation</vt:lpstr>
      <vt:lpstr>PowerPoint Presentation</vt:lpstr>
      <vt:lpstr>LINK</vt:lpstr>
      <vt:lpstr>STEP 1: LOOK</vt:lpstr>
      <vt:lpstr>STEP 2: LISTEN</vt:lpstr>
      <vt:lpstr>STEP 3: LINK</vt:lpstr>
      <vt:lpstr>STEP 4: LIVE</vt:lpstr>
      <vt:lpstr>PowerPoint Presentation</vt:lpstr>
      <vt:lpstr>PowerPoint Presentation</vt:lpstr>
      <vt:lpstr>PowerPoint Presentation</vt:lpstr>
    </vt:vector>
  </TitlesOfParts>
  <Company>Eldorado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 CROSS PRESENTATION</dc:title>
  <dc:creator>Carol Laprise</dc:creator>
  <dc:description>514-871-2000</dc:description>
  <cp:lastModifiedBy>Michelle Soo</cp:lastModifiedBy>
  <cp:revision>1551</cp:revision>
  <cp:lastPrinted>2019-02-04T21:20:22Z</cp:lastPrinted>
  <dcterms:created xsi:type="dcterms:W3CDTF">2016-05-10T22:41:07Z</dcterms:created>
  <dcterms:modified xsi:type="dcterms:W3CDTF">2020-03-23T23:55:02Z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0x0101000CE22FDDE212D24CB4B6FC912E3B62DB</vt:lpwstr>
  </property>
  <property fmtid="{D5CDD505-2E9C-101B-9397-08002B2CF9AE}" pid="3" name="CRCZones">
    <vt:lpwstr>5;#National Office|d48be9f3-9f34-4f7b-b853-9862bba2e26e</vt:lpwstr>
  </property>
  <property fmtid="{D5CDD505-2E9C-101B-9397-08002B2CF9AE}" pid="4" name="CRCDepartment">
    <vt:lpwstr>2;#RespectED|79479b8c-2a3b-407f-9c0d-dc77287c1e38</vt:lpwstr>
  </property>
  <property fmtid="{D5CDD505-2E9C-101B-9397-08002B2CF9AE}" pid="5" name="CRCAudience">
    <vt:lpwstr>8;#Both|3153a5a6-96f7-4148-9255-9c624294cc78</vt:lpwstr>
  </property>
  <property fmtid="{D5CDD505-2E9C-101B-9397-08002B2CF9AE}" pid="6" name="CRCLanguage">
    <vt:lpwstr>1;#English|a17ee977-8910-4c08-8ff4-eae0e298e3dc</vt:lpwstr>
  </property>
  <property fmtid="{D5CDD505-2E9C-101B-9397-08002B2CF9AE}" pid="7" name="l24166e8b943485c8c87221098ccde6e">
    <vt:lpwstr>English|a17ee977-8910-4c08-8ff4-eae0e298e3dc</vt:lpwstr>
  </property>
  <property fmtid="{D5CDD505-2E9C-101B-9397-08002B2CF9AE}" pid="8" name="h0ed29caf7104b0e8743c3237b98422a">
    <vt:lpwstr>RespectED|79479b8c-2a3b-407f-9c0d-dc77287c1e38</vt:lpwstr>
  </property>
  <property fmtid="{D5CDD505-2E9C-101B-9397-08002B2CF9AE}" pid="9" name="db371f4581054f2a932f44a9e11937eb">
    <vt:lpwstr>National Office|d48be9f3-9f34-4f7b-b853-9862bba2e26e</vt:lpwstr>
  </property>
  <property fmtid="{D5CDD505-2E9C-101B-9397-08002B2CF9AE}" pid="10" name="TaxCatchAll">
    <vt:lpwstr>8;#;#5;#;#2;#;#1;#</vt:lpwstr>
  </property>
  <property fmtid="{D5CDD505-2E9C-101B-9397-08002B2CF9AE}" pid="11" name="o2b43f0141a24aa4b76526d54ed085f7">
    <vt:lpwstr>Both|3153a5a6-96f7-4148-9255-9c624294cc78</vt:lpwstr>
  </property>
</Properties>
</file>