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theme/theme1.xml" ContentType="application/vnd.openxmlformats-officedocument.theme+xml"/>
  <Override PartName="/ppt/diagrams/drawing4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4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6"/>
  </p:notesMasterIdLst>
  <p:handoutMasterIdLst>
    <p:handoutMasterId r:id="rId17"/>
  </p:handoutMasterIdLst>
  <p:sldIdLst>
    <p:sldId id="2334" r:id="rId2"/>
    <p:sldId id="2350" r:id="rId3"/>
    <p:sldId id="2351" r:id="rId4"/>
    <p:sldId id="2352" r:id="rId5"/>
    <p:sldId id="2340" r:id="rId6"/>
    <p:sldId id="2341" r:id="rId7"/>
    <p:sldId id="2345" r:id="rId8"/>
    <p:sldId id="2346" r:id="rId9"/>
    <p:sldId id="2347" r:id="rId10"/>
    <p:sldId id="2348" r:id="rId11"/>
    <p:sldId id="2349" r:id="rId12"/>
    <p:sldId id="2353" r:id="rId13"/>
    <p:sldId id="2354" r:id="rId14"/>
    <p:sldId id="2355" r:id="rId1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334"/>
            <p14:sldId id="2350"/>
            <p14:sldId id="2351"/>
            <p14:sldId id="2352"/>
            <p14:sldId id="2340"/>
            <p14:sldId id="2341"/>
            <p14:sldId id="2345"/>
            <p14:sldId id="2346"/>
            <p14:sldId id="2347"/>
            <p14:sldId id="2348"/>
            <p14:sldId id="2349"/>
            <p14:sldId id="2353"/>
            <p14:sldId id="2354"/>
            <p14:sldId id="2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343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4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828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3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6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8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9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1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12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Self-harm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7559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82330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01042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1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149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24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7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176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00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Self-harm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lvl="0" algn="ctr">
              <a:lnSpc>
                <a:spcPct val="85000"/>
              </a:lnSpc>
              <a:spcBef>
                <a:spcPct val="20000"/>
              </a:spcBef>
              <a:buClr>
                <a:srgbClr val="6E0000"/>
              </a:buClr>
              <a:buSzPct val="85000"/>
              <a:defRPr/>
            </a:pPr>
            <a:r>
              <a:rPr lang="en-US" b="0" kern="0" dirty="0">
                <a:solidFill>
                  <a:srgbClr val="000000"/>
                </a:solidFill>
              </a:rPr>
              <a:t>“Self-harm” is when a person tries to hurt themselves on purpose. It is a coping strategy used to deal with intense emotions.</a:t>
            </a:r>
          </a:p>
        </p:txBody>
      </p:sp>
    </p:spTree>
    <p:extLst>
      <p:ext uri="{BB962C8B-B14F-4D97-AF65-F5344CB8AC3E}">
        <p14:creationId xmlns:p14="http://schemas.microsoft.com/office/powerpoint/2010/main" val="315087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Cutting themselves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Scratching themselves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Biting themselves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Burning their skin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Hitting their head against a wall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Pulling out their own hair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Picking at sores on their skin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Ways youth self-harm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6 / 6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876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496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258645137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84B27A-51BE-4440-A231-077935037D70}"/>
</file>

<file path=customXml/itemProps2.xml><?xml version="1.0" encoding="utf-8"?>
<ds:datastoreItem xmlns:ds="http://schemas.openxmlformats.org/officeDocument/2006/customXml" ds:itemID="{6C959363-D3E0-4ACE-9911-5B74FCFE4861}"/>
</file>

<file path=customXml/itemProps3.xml><?xml version="1.0" encoding="utf-8"?>
<ds:datastoreItem xmlns:ds="http://schemas.openxmlformats.org/officeDocument/2006/customXml" ds:itemID="{E6F9BE7F-7C99-4588-980D-39DE4EFFA6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79224</TotalTime>
  <Words>937</Words>
  <Application>Microsoft Office PowerPoint</Application>
  <PresentationFormat>On-screen Show (4:3)</PresentationFormat>
  <Paragraphs>139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1552</cp:revision>
  <cp:lastPrinted>2019-02-04T21:20:22Z</cp:lastPrinted>
  <dcterms:created xsi:type="dcterms:W3CDTF">2016-05-10T22:41:07Z</dcterms:created>
  <dcterms:modified xsi:type="dcterms:W3CDTF">2020-03-24T00:01:19Z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