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drawing5.xml" ContentType="application/vnd.ms-office.drawingml.diagramDrawing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3838" r:id="rId1"/>
  </p:sldMasterIdLst>
  <p:notesMasterIdLst>
    <p:notesMasterId r:id="rId13"/>
  </p:notesMasterIdLst>
  <p:handoutMasterIdLst>
    <p:handoutMasterId r:id="rId14"/>
  </p:handoutMasterIdLst>
  <p:sldIdLst>
    <p:sldId id="2189" r:id="rId2"/>
    <p:sldId id="2190" r:id="rId3"/>
    <p:sldId id="2191" r:id="rId4"/>
    <p:sldId id="2192" r:id="rId5"/>
    <p:sldId id="2196" r:id="rId6"/>
    <p:sldId id="2197" r:id="rId7"/>
    <p:sldId id="2198" r:id="rId8"/>
    <p:sldId id="2199" r:id="rId9"/>
    <p:sldId id="2200" r:id="rId10"/>
    <p:sldId id="2201" r:id="rId11"/>
    <p:sldId id="2202" r:id="rId12"/>
  </p:sldIdLst>
  <p:sldSz cx="9144000" cy="6858000" type="screen4x3"/>
  <p:notesSz cx="7010400" cy="92964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C95DBD2C-9CAB-44C8-9716-52D1F3D21AEF}">
          <p14:sldIdLst>
            <p14:sldId id="2189"/>
            <p14:sldId id="2190"/>
            <p14:sldId id="2191"/>
            <p14:sldId id="2192"/>
            <p14:sldId id="2196"/>
            <p14:sldId id="2197"/>
            <p14:sldId id="2198"/>
            <p14:sldId id="2199"/>
            <p14:sldId id="2200"/>
            <p14:sldId id="2201"/>
            <p14:sldId id="220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orient="horz" pos="3168">
          <p15:clr>
            <a:srgbClr val="A4A3A4"/>
          </p15:clr>
        </p15:guide>
        <p15:guide id="3" orient="horz" pos="3518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792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mara Wee" initials="TW" lastIdx="21" clrIdx="0"/>
  <p:cmAuthor id="1" name="Lisa Evanoff" initials="LE" lastIdx="11" clrIdx="1"/>
  <p:cmAuthor id="2" name="user" initials="u" lastIdx="1" clrIdx="2"/>
  <p:cmAuthor id="3" name="Yvette Plante" initials="YP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BBDDE6"/>
    <a:srgbClr val="FFE1E1"/>
    <a:srgbClr val="008000"/>
    <a:srgbClr val="47CFFF"/>
    <a:srgbClr val="FFFF99"/>
    <a:srgbClr val="BBE0E3"/>
    <a:srgbClr val="2F778A"/>
    <a:srgbClr val="FF9300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87" autoAdjust="0"/>
    <p:restoredTop sz="79034" autoAdjust="0"/>
  </p:normalViewPr>
  <p:slideViewPr>
    <p:cSldViewPr>
      <p:cViewPr varScale="1">
        <p:scale>
          <a:sx n="86" d="100"/>
          <a:sy n="86" d="100"/>
        </p:scale>
        <p:origin x="1854" y="96"/>
      </p:cViewPr>
      <p:guideLst>
        <p:guide orient="horz" pos="288"/>
        <p:guide orient="horz" pos="3168"/>
        <p:guide orient="horz" pos="3518"/>
        <p:guide pos="288"/>
        <p:guide orient="horz" pos="792"/>
        <p:guide pos="4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114300" cy="1143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2CFB96-2DB1-451B-A4FF-BCDF732F3C0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093FA63C-EC12-4E43-8185-088A6C3D159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</a:t>
          </a:r>
          <a:endParaRPr lang="en-CA" sz="1800" dirty="0">
            <a:solidFill>
              <a:schemeClr val="tx2"/>
            </a:solidFill>
          </a:endParaRPr>
        </a:p>
      </dgm:t>
    </dgm:pt>
    <dgm:pt modelId="{3A3683A2-C9E6-40EB-8E2B-6C45A04DB4AA}" type="parTrans" cxnId="{C672FC9F-7AF0-474B-A32A-A22CC8332FE0}">
      <dgm:prSet/>
      <dgm:spPr/>
      <dgm:t>
        <a:bodyPr/>
        <a:lstStyle/>
        <a:p>
          <a:endParaRPr lang="en-CA" sz="2000"/>
        </a:p>
      </dgm:t>
    </dgm:pt>
    <dgm:pt modelId="{1836EC84-3CFB-48C3-B572-48CCE39A9E0D}" type="sibTrans" cxnId="{C672FC9F-7AF0-474B-A32A-A22CC8332FE0}">
      <dgm:prSet/>
      <dgm:spPr/>
      <dgm:t>
        <a:bodyPr/>
        <a:lstStyle/>
        <a:p>
          <a:endParaRPr lang="en-CA" sz="2000"/>
        </a:p>
      </dgm:t>
    </dgm:pt>
    <dgm:pt modelId="{6E2A6874-30D4-4A06-964E-16ABE592BA5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Trust</a:t>
          </a:r>
          <a:endParaRPr lang="en-CA" sz="1800" dirty="0">
            <a:solidFill>
              <a:schemeClr val="tx2"/>
            </a:solidFill>
          </a:endParaRPr>
        </a:p>
      </dgm:t>
    </dgm:pt>
    <dgm:pt modelId="{29C5B03B-7328-49A6-9484-9BFA49D82982}" type="parTrans" cxnId="{B028F51B-D8B8-4A30-A729-1FB44B8E00EC}">
      <dgm:prSet/>
      <dgm:spPr/>
      <dgm:t>
        <a:bodyPr/>
        <a:lstStyle/>
        <a:p>
          <a:endParaRPr lang="en-CA" sz="2000"/>
        </a:p>
      </dgm:t>
    </dgm:pt>
    <dgm:pt modelId="{772EFB38-7B51-4110-9367-357E1D466AE0}" type="sibTrans" cxnId="{B028F51B-D8B8-4A30-A729-1FB44B8E00EC}">
      <dgm:prSet/>
      <dgm:spPr/>
      <dgm:t>
        <a:bodyPr/>
        <a:lstStyle/>
        <a:p>
          <a:endParaRPr lang="en-CA" sz="2000"/>
        </a:p>
      </dgm:t>
    </dgm:pt>
    <dgm:pt modelId="{A6F162D9-6E2F-4F2E-B538-A05AF188BD0F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Healthy communication</a:t>
          </a:r>
          <a:endParaRPr lang="en-CA" sz="1800" dirty="0">
            <a:solidFill>
              <a:schemeClr val="tx2"/>
            </a:solidFill>
          </a:endParaRPr>
        </a:p>
      </dgm:t>
    </dgm:pt>
    <dgm:pt modelId="{73BE95EC-7E57-4D3C-897E-8DFDDA184530}" type="parTrans" cxnId="{66C8D8A9-AED0-40E9-9148-F0EF10C964A4}">
      <dgm:prSet/>
      <dgm:spPr/>
      <dgm:t>
        <a:bodyPr/>
        <a:lstStyle/>
        <a:p>
          <a:endParaRPr lang="en-CA" sz="2000"/>
        </a:p>
      </dgm:t>
    </dgm:pt>
    <dgm:pt modelId="{67CE8E6A-2D51-48CD-9EFF-77B4D05DBEE5}" type="sibTrans" cxnId="{66C8D8A9-AED0-40E9-9148-F0EF10C964A4}">
      <dgm:prSet/>
      <dgm:spPr/>
      <dgm:t>
        <a:bodyPr/>
        <a:lstStyle/>
        <a:p>
          <a:endParaRPr lang="en-CA" sz="2000"/>
        </a:p>
      </dgm:t>
    </dgm:pt>
    <dgm:pt modelId="{85705994-371C-43B5-91F1-AAE82B61C08C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Conflict resolution</a:t>
          </a:r>
          <a:endParaRPr lang="en-CA" sz="1800" dirty="0">
            <a:solidFill>
              <a:schemeClr val="tx2"/>
            </a:solidFill>
          </a:endParaRPr>
        </a:p>
      </dgm:t>
    </dgm:pt>
    <dgm:pt modelId="{A7948AE3-7049-471D-AB86-DCBF889F67A3}" type="parTrans" cxnId="{B0FBA50B-E13C-41D7-BB5C-8A382ACD5FFA}">
      <dgm:prSet/>
      <dgm:spPr/>
      <dgm:t>
        <a:bodyPr/>
        <a:lstStyle/>
        <a:p>
          <a:endParaRPr lang="en-CA" sz="2000"/>
        </a:p>
      </dgm:t>
    </dgm:pt>
    <dgm:pt modelId="{C62A1651-3F84-4C00-A0AF-608BE69B802D}" type="sibTrans" cxnId="{B0FBA50B-E13C-41D7-BB5C-8A382ACD5FFA}">
      <dgm:prSet/>
      <dgm:spPr/>
      <dgm:t>
        <a:bodyPr/>
        <a:lstStyle/>
        <a:p>
          <a:endParaRPr lang="en-CA" sz="2000"/>
        </a:p>
      </dgm:t>
    </dgm:pt>
    <dgm:pt modelId="{06575392-0E8C-48FF-8186-17A758F660C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Independence</a:t>
          </a:r>
          <a:endParaRPr lang="en-CA" sz="1800" dirty="0">
            <a:solidFill>
              <a:schemeClr val="tx2"/>
            </a:solidFill>
          </a:endParaRPr>
        </a:p>
      </dgm:t>
    </dgm:pt>
    <dgm:pt modelId="{F9F47247-326E-41EB-A252-9B4C471514C1}" type="parTrans" cxnId="{73678241-2651-4EF8-B7A1-DFCC700C97E6}">
      <dgm:prSet/>
      <dgm:spPr/>
      <dgm:t>
        <a:bodyPr/>
        <a:lstStyle/>
        <a:p>
          <a:endParaRPr lang="en-CA" sz="2000"/>
        </a:p>
      </dgm:t>
    </dgm:pt>
    <dgm:pt modelId="{1CD2F977-5E55-475A-AD1E-A9D9B74C5E2A}" type="sibTrans" cxnId="{73678241-2651-4EF8-B7A1-DFCC700C97E6}">
      <dgm:prSet/>
      <dgm:spPr/>
      <dgm:t>
        <a:bodyPr/>
        <a:lstStyle/>
        <a:p>
          <a:endParaRPr lang="en-CA" sz="2000"/>
        </a:p>
      </dgm:t>
    </dgm:pt>
    <dgm:pt modelId="{F48840D6-777F-4512-B84D-53048A374E8E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Fun</a:t>
          </a:r>
          <a:endParaRPr lang="en-CA" sz="1800" dirty="0">
            <a:solidFill>
              <a:schemeClr val="tx2"/>
            </a:solidFill>
          </a:endParaRPr>
        </a:p>
      </dgm:t>
    </dgm:pt>
    <dgm:pt modelId="{0A8A9F37-11CD-4283-B2BC-C8EF1574F2FE}" type="parTrans" cxnId="{B80A1B9F-88A9-4854-BB8B-7E60B2F5600F}">
      <dgm:prSet/>
      <dgm:spPr/>
      <dgm:t>
        <a:bodyPr/>
        <a:lstStyle/>
        <a:p>
          <a:endParaRPr lang="en-CA" sz="2000"/>
        </a:p>
      </dgm:t>
    </dgm:pt>
    <dgm:pt modelId="{A8DCF6D2-070E-4000-9449-C4C8335CDEA3}" type="sibTrans" cxnId="{B80A1B9F-88A9-4854-BB8B-7E60B2F5600F}">
      <dgm:prSet/>
      <dgm:spPr/>
      <dgm:t>
        <a:bodyPr/>
        <a:lstStyle/>
        <a:p>
          <a:endParaRPr lang="en-CA" sz="2000"/>
        </a:p>
      </dgm:t>
    </dgm:pt>
    <dgm:pt modelId="{A64A5754-8AC6-4D92-9CEF-5B63D61F6335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Supportive</a:t>
          </a:r>
          <a:endParaRPr lang="en-CA" sz="1800" dirty="0">
            <a:solidFill>
              <a:schemeClr val="tx2"/>
            </a:solidFill>
          </a:endParaRPr>
        </a:p>
      </dgm:t>
    </dgm:pt>
    <dgm:pt modelId="{8A3CC373-DDFC-40D0-B630-19616C7CBBD3}" type="parTrans" cxnId="{7C8F95B5-F050-4320-9381-E57DDDD7E513}">
      <dgm:prSet/>
      <dgm:spPr/>
      <dgm:t>
        <a:bodyPr/>
        <a:lstStyle/>
        <a:p>
          <a:endParaRPr lang="en-CA" sz="2000"/>
        </a:p>
      </dgm:t>
    </dgm:pt>
    <dgm:pt modelId="{98C8812C-7E05-4BD2-9E8A-DEE9D1C814F7}" type="sibTrans" cxnId="{7C8F95B5-F050-4320-9381-E57DDDD7E513}">
      <dgm:prSet/>
      <dgm:spPr/>
      <dgm:t>
        <a:bodyPr/>
        <a:lstStyle/>
        <a:p>
          <a:endParaRPr lang="en-CA" sz="2000"/>
        </a:p>
      </dgm:t>
    </dgm:pt>
    <dgm:pt modelId="{BA2E4A07-597F-4DD8-B218-08431D6A3DEB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Equality</a:t>
          </a:r>
          <a:endParaRPr lang="en-CA" sz="1800" dirty="0">
            <a:solidFill>
              <a:schemeClr val="tx2"/>
            </a:solidFill>
          </a:endParaRPr>
        </a:p>
      </dgm:t>
    </dgm:pt>
    <dgm:pt modelId="{3257C9C8-47A1-4569-B9CC-307893F8143A}" type="parTrans" cxnId="{C8222528-F9C7-4431-940F-46179569B35E}">
      <dgm:prSet/>
      <dgm:spPr/>
      <dgm:t>
        <a:bodyPr/>
        <a:lstStyle/>
        <a:p>
          <a:endParaRPr lang="en-CA" sz="2000"/>
        </a:p>
      </dgm:t>
    </dgm:pt>
    <dgm:pt modelId="{B0529376-8554-4AF2-9643-8C80B2D5E708}" type="sibTrans" cxnId="{C8222528-F9C7-4431-940F-46179569B35E}">
      <dgm:prSet/>
      <dgm:spPr/>
      <dgm:t>
        <a:bodyPr/>
        <a:lstStyle/>
        <a:p>
          <a:endParaRPr lang="en-CA" sz="2000"/>
        </a:p>
      </dgm:t>
    </dgm:pt>
    <dgm:pt modelId="{BA16E236-16F1-4F7D-9A32-4AE1A17498ED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Safe</a:t>
          </a:r>
          <a:endParaRPr lang="en-CA" sz="1800" dirty="0">
            <a:solidFill>
              <a:schemeClr val="tx2"/>
            </a:solidFill>
          </a:endParaRPr>
        </a:p>
      </dgm:t>
    </dgm:pt>
    <dgm:pt modelId="{FE63C719-D313-48C3-8039-EBA86E09328C}" type="parTrans" cxnId="{1692C2C2-E68E-4177-B5AA-A7AF27571CCE}">
      <dgm:prSet/>
      <dgm:spPr/>
      <dgm:t>
        <a:bodyPr/>
        <a:lstStyle/>
        <a:p>
          <a:endParaRPr lang="en-CA" sz="2000"/>
        </a:p>
      </dgm:t>
    </dgm:pt>
    <dgm:pt modelId="{82F08785-8E39-4D9D-98B5-402CDA3D844E}" type="sibTrans" cxnId="{1692C2C2-E68E-4177-B5AA-A7AF27571CCE}">
      <dgm:prSet/>
      <dgm:spPr/>
      <dgm:t>
        <a:bodyPr/>
        <a:lstStyle/>
        <a:p>
          <a:endParaRPr lang="en-CA" sz="2000"/>
        </a:p>
      </dgm:t>
    </dgm:pt>
    <dgm:pt modelId="{F36DBB0A-DB0C-4372-8A43-43CED20D1371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Empathy</a:t>
          </a:r>
          <a:endParaRPr lang="en-CA" sz="1800" dirty="0">
            <a:solidFill>
              <a:schemeClr val="tx2"/>
            </a:solidFill>
          </a:endParaRPr>
        </a:p>
      </dgm:t>
    </dgm:pt>
    <dgm:pt modelId="{880B781E-1AE4-4585-871B-8315D79BBAAE}" type="parTrans" cxnId="{E6DD3633-AF08-4E0B-9A75-D9AB36B166F6}">
      <dgm:prSet/>
      <dgm:spPr/>
      <dgm:t>
        <a:bodyPr/>
        <a:lstStyle/>
        <a:p>
          <a:endParaRPr lang="en-CA" sz="2000"/>
        </a:p>
      </dgm:t>
    </dgm:pt>
    <dgm:pt modelId="{27D2E703-BC66-4C8E-A91C-A12C43A1AFF7}" type="sibTrans" cxnId="{E6DD3633-AF08-4E0B-9A75-D9AB36B166F6}">
      <dgm:prSet/>
      <dgm:spPr/>
      <dgm:t>
        <a:bodyPr/>
        <a:lstStyle/>
        <a:p>
          <a:endParaRPr lang="en-CA" sz="2000"/>
        </a:p>
      </dgm:t>
    </dgm:pt>
    <dgm:pt modelId="{566E486E-FE23-43D1-BEED-B94B488992A7}">
      <dgm:prSet phldrT="[Text]" custT="1"/>
      <dgm:spPr>
        <a:solidFill>
          <a:srgbClr val="C0C0C0"/>
        </a:solidFill>
      </dgm:spPr>
      <dgm:t>
        <a:bodyPr/>
        <a:lstStyle/>
        <a:p>
          <a:r>
            <a:rPr lang="en-US" sz="1800" dirty="0">
              <a:solidFill>
                <a:schemeClr val="tx2"/>
              </a:solidFill>
            </a:rPr>
            <a:t>Respecting personal boundaries</a:t>
          </a:r>
          <a:endParaRPr lang="en-CA" sz="1800" dirty="0">
            <a:solidFill>
              <a:schemeClr val="tx2"/>
            </a:solidFill>
          </a:endParaRPr>
        </a:p>
      </dgm:t>
    </dgm:pt>
    <dgm:pt modelId="{4A3B63B5-D91F-41EE-B813-350D7F827BFC}" type="parTrans" cxnId="{56510801-B6F2-4D98-A88E-47CF2D0C59F2}">
      <dgm:prSet/>
      <dgm:spPr/>
      <dgm:t>
        <a:bodyPr/>
        <a:lstStyle/>
        <a:p>
          <a:endParaRPr lang="en-CA" sz="2000"/>
        </a:p>
      </dgm:t>
    </dgm:pt>
    <dgm:pt modelId="{28D5D85E-173B-49BA-9F31-A019F8663DB5}" type="sibTrans" cxnId="{56510801-B6F2-4D98-A88E-47CF2D0C59F2}">
      <dgm:prSet/>
      <dgm:spPr/>
      <dgm:t>
        <a:bodyPr/>
        <a:lstStyle/>
        <a:p>
          <a:endParaRPr lang="en-CA" sz="2000"/>
        </a:p>
      </dgm:t>
    </dgm:pt>
    <dgm:pt modelId="{9DF912B3-A3C9-486E-B7DB-6C2CFD1ABC4F}" type="pres">
      <dgm:prSet presAssocID="{332CFB96-2DB1-451B-A4FF-BCDF732F3C0E}" presName="diagram" presStyleCnt="0">
        <dgm:presLayoutVars>
          <dgm:dir/>
          <dgm:resizeHandles val="exact"/>
        </dgm:presLayoutVars>
      </dgm:prSet>
      <dgm:spPr/>
    </dgm:pt>
    <dgm:pt modelId="{28C04A4D-50F7-4055-B93F-D34F0D202538}" type="pres">
      <dgm:prSet presAssocID="{093FA63C-EC12-4E43-8185-088A6C3D1597}" presName="node" presStyleLbl="node1" presStyleIdx="0" presStyleCnt="11">
        <dgm:presLayoutVars>
          <dgm:bulletEnabled val="1"/>
        </dgm:presLayoutVars>
      </dgm:prSet>
      <dgm:spPr/>
    </dgm:pt>
    <dgm:pt modelId="{BB7BDD72-0726-4AC5-AFF5-B84F52380FCE}" type="pres">
      <dgm:prSet presAssocID="{1836EC84-3CFB-48C3-B572-48CCE39A9E0D}" presName="sibTrans" presStyleCnt="0"/>
      <dgm:spPr/>
    </dgm:pt>
    <dgm:pt modelId="{E141362F-1DD2-4BC7-960C-8490C206D280}" type="pres">
      <dgm:prSet presAssocID="{6E2A6874-30D4-4A06-964E-16ABE592BA57}" presName="node" presStyleLbl="node1" presStyleIdx="1" presStyleCnt="11">
        <dgm:presLayoutVars>
          <dgm:bulletEnabled val="1"/>
        </dgm:presLayoutVars>
      </dgm:prSet>
      <dgm:spPr/>
    </dgm:pt>
    <dgm:pt modelId="{C6250892-3F5C-43D7-B52D-535B9B99940C}" type="pres">
      <dgm:prSet presAssocID="{772EFB38-7B51-4110-9367-357E1D466AE0}" presName="sibTrans" presStyleCnt="0"/>
      <dgm:spPr/>
    </dgm:pt>
    <dgm:pt modelId="{3F3C3C0A-67EC-4442-9C7D-89B493596DF2}" type="pres">
      <dgm:prSet presAssocID="{A6F162D9-6E2F-4F2E-B538-A05AF188BD0F}" presName="node" presStyleLbl="node1" presStyleIdx="2" presStyleCnt="11">
        <dgm:presLayoutVars>
          <dgm:bulletEnabled val="1"/>
        </dgm:presLayoutVars>
      </dgm:prSet>
      <dgm:spPr/>
    </dgm:pt>
    <dgm:pt modelId="{7196A9E0-6DF8-4ADF-AA8D-8DAE7E4AB943}" type="pres">
      <dgm:prSet presAssocID="{67CE8E6A-2D51-48CD-9EFF-77B4D05DBEE5}" presName="sibTrans" presStyleCnt="0"/>
      <dgm:spPr/>
    </dgm:pt>
    <dgm:pt modelId="{8CE5A25C-4B81-480B-A1F1-06616191BD58}" type="pres">
      <dgm:prSet presAssocID="{85705994-371C-43B5-91F1-AAE82B61C08C}" presName="node" presStyleLbl="node1" presStyleIdx="3" presStyleCnt="11">
        <dgm:presLayoutVars>
          <dgm:bulletEnabled val="1"/>
        </dgm:presLayoutVars>
      </dgm:prSet>
      <dgm:spPr/>
    </dgm:pt>
    <dgm:pt modelId="{03FFF188-E9B5-4174-B1E8-D78F757EB0B4}" type="pres">
      <dgm:prSet presAssocID="{C62A1651-3F84-4C00-A0AF-608BE69B802D}" presName="sibTrans" presStyleCnt="0"/>
      <dgm:spPr/>
    </dgm:pt>
    <dgm:pt modelId="{340E8F70-F855-4486-91E6-2748F80B2AAE}" type="pres">
      <dgm:prSet presAssocID="{06575392-0E8C-48FF-8186-17A758F660C7}" presName="node" presStyleLbl="node1" presStyleIdx="4" presStyleCnt="11">
        <dgm:presLayoutVars>
          <dgm:bulletEnabled val="1"/>
        </dgm:presLayoutVars>
      </dgm:prSet>
      <dgm:spPr/>
    </dgm:pt>
    <dgm:pt modelId="{9CA04107-1673-418D-A18B-6D9A67890C56}" type="pres">
      <dgm:prSet presAssocID="{1CD2F977-5E55-475A-AD1E-A9D9B74C5E2A}" presName="sibTrans" presStyleCnt="0"/>
      <dgm:spPr/>
    </dgm:pt>
    <dgm:pt modelId="{C38BCC18-4CDC-497D-82F8-9C3BFB430229}" type="pres">
      <dgm:prSet presAssocID="{F48840D6-777F-4512-B84D-53048A374E8E}" presName="node" presStyleLbl="node1" presStyleIdx="5" presStyleCnt="11">
        <dgm:presLayoutVars>
          <dgm:bulletEnabled val="1"/>
        </dgm:presLayoutVars>
      </dgm:prSet>
      <dgm:spPr/>
    </dgm:pt>
    <dgm:pt modelId="{A4EA2594-9BFE-4139-822E-97E41D3E6ED2}" type="pres">
      <dgm:prSet presAssocID="{A8DCF6D2-070E-4000-9449-C4C8335CDEA3}" presName="sibTrans" presStyleCnt="0"/>
      <dgm:spPr/>
    </dgm:pt>
    <dgm:pt modelId="{03534A49-9221-44B6-974A-4E577F8E0277}" type="pres">
      <dgm:prSet presAssocID="{A64A5754-8AC6-4D92-9CEF-5B63D61F6335}" presName="node" presStyleLbl="node1" presStyleIdx="6" presStyleCnt="11">
        <dgm:presLayoutVars>
          <dgm:bulletEnabled val="1"/>
        </dgm:presLayoutVars>
      </dgm:prSet>
      <dgm:spPr/>
    </dgm:pt>
    <dgm:pt modelId="{57AE97E9-2DCF-4773-8DEE-FACDFB0D1064}" type="pres">
      <dgm:prSet presAssocID="{98C8812C-7E05-4BD2-9E8A-DEE9D1C814F7}" presName="sibTrans" presStyleCnt="0"/>
      <dgm:spPr/>
    </dgm:pt>
    <dgm:pt modelId="{99EBB69D-A65A-4EF0-AE3C-2AC61232C3C0}" type="pres">
      <dgm:prSet presAssocID="{BA2E4A07-597F-4DD8-B218-08431D6A3DEB}" presName="node" presStyleLbl="node1" presStyleIdx="7" presStyleCnt="11">
        <dgm:presLayoutVars>
          <dgm:bulletEnabled val="1"/>
        </dgm:presLayoutVars>
      </dgm:prSet>
      <dgm:spPr/>
    </dgm:pt>
    <dgm:pt modelId="{7E59040C-154E-468E-BDC7-263292B4F04E}" type="pres">
      <dgm:prSet presAssocID="{B0529376-8554-4AF2-9643-8C80B2D5E708}" presName="sibTrans" presStyleCnt="0"/>
      <dgm:spPr/>
    </dgm:pt>
    <dgm:pt modelId="{32808893-6CB1-45DB-AF24-450479F38508}" type="pres">
      <dgm:prSet presAssocID="{BA16E236-16F1-4F7D-9A32-4AE1A17498ED}" presName="node" presStyleLbl="node1" presStyleIdx="8" presStyleCnt="11">
        <dgm:presLayoutVars>
          <dgm:bulletEnabled val="1"/>
        </dgm:presLayoutVars>
      </dgm:prSet>
      <dgm:spPr/>
    </dgm:pt>
    <dgm:pt modelId="{BB7C077F-486C-4DB4-90D1-C5B7DCB10B63}" type="pres">
      <dgm:prSet presAssocID="{82F08785-8E39-4D9D-98B5-402CDA3D844E}" presName="sibTrans" presStyleCnt="0"/>
      <dgm:spPr/>
    </dgm:pt>
    <dgm:pt modelId="{E426290F-2BA4-4EB2-99D9-5CC86533FA2C}" type="pres">
      <dgm:prSet presAssocID="{F36DBB0A-DB0C-4372-8A43-43CED20D1371}" presName="node" presStyleLbl="node1" presStyleIdx="9" presStyleCnt="11">
        <dgm:presLayoutVars>
          <dgm:bulletEnabled val="1"/>
        </dgm:presLayoutVars>
      </dgm:prSet>
      <dgm:spPr/>
    </dgm:pt>
    <dgm:pt modelId="{0F24E46E-7F46-4D02-BD1F-6C0145997A36}" type="pres">
      <dgm:prSet presAssocID="{27D2E703-BC66-4C8E-A91C-A12C43A1AFF7}" presName="sibTrans" presStyleCnt="0"/>
      <dgm:spPr/>
    </dgm:pt>
    <dgm:pt modelId="{CA5C2CCB-6006-486E-809D-66F052945428}" type="pres">
      <dgm:prSet presAssocID="{566E486E-FE23-43D1-BEED-B94B488992A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56510801-B6F2-4D98-A88E-47CF2D0C59F2}" srcId="{332CFB96-2DB1-451B-A4FF-BCDF732F3C0E}" destId="{566E486E-FE23-43D1-BEED-B94B488992A7}" srcOrd="10" destOrd="0" parTransId="{4A3B63B5-D91F-41EE-B813-350D7F827BFC}" sibTransId="{28D5D85E-173B-49BA-9F31-A019F8663DB5}"/>
    <dgm:cxn modelId="{AE44A705-D219-4776-A80B-87C7005D11D7}" type="presOf" srcId="{6E2A6874-30D4-4A06-964E-16ABE592BA57}" destId="{E141362F-1DD2-4BC7-960C-8490C206D280}" srcOrd="0" destOrd="0" presId="urn:microsoft.com/office/officeart/2005/8/layout/default"/>
    <dgm:cxn modelId="{B0FBA50B-E13C-41D7-BB5C-8A382ACD5FFA}" srcId="{332CFB96-2DB1-451B-A4FF-BCDF732F3C0E}" destId="{85705994-371C-43B5-91F1-AAE82B61C08C}" srcOrd="3" destOrd="0" parTransId="{A7948AE3-7049-471D-AB86-DCBF889F67A3}" sibTransId="{C62A1651-3F84-4C00-A0AF-608BE69B802D}"/>
    <dgm:cxn modelId="{B028F51B-D8B8-4A30-A729-1FB44B8E00EC}" srcId="{332CFB96-2DB1-451B-A4FF-BCDF732F3C0E}" destId="{6E2A6874-30D4-4A06-964E-16ABE592BA57}" srcOrd="1" destOrd="0" parTransId="{29C5B03B-7328-49A6-9484-9BFA49D82982}" sibTransId="{772EFB38-7B51-4110-9367-357E1D466AE0}"/>
    <dgm:cxn modelId="{C8222528-F9C7-4431-940F-46179569B35E}" srcId="{332CFB96-2DB1-451B-A4FF-BCDF732F3C0E}" destId="{BA2E4A07-597F-4DD8-B218-08431D6A3DEB}" srcOrd="7" destOrd="0" parTransId="{3257C9C8-47A1-4569-B9CC-307893F8143A}" sibTransId="{B0529376-8554-4AF2-9643-8C80B2D5E708}"/>
    <dgm:cxn modelId="{E6DD3633-AF08-4E0B-9A75-D9AB36B166F6}" srcId="{332CFB96-2DB1-451B-A4FF-BCDF732F3C0E}" destId="{F36DBB0A-DB0C-4372-8A43-43CED20D1371}" srcOrd="9" destOrd="0" parTransId="{880B781E-1AE4-4585-871B-8315D79BBAAE}" sibTransId="{27D2E703-BC66-4C8E-A91C-A12C43A1AFF7}"/>
    <dgm:cxn modelId="{EFB49038-4B69-47F7-B771-4A6E634D5A28}" type="presOf" srcId="{BA16E236-16F1-4F7D-9A32-4AE1A17498ED}" destId="{32808893-6CB1-45DB-AF24-450479F38508}" srcOrd="0" destOrd="0" presId="urn:microsoft.com/office/officeart/2005/8/layout/default"/>
    <dgm:cxn modelId="{73678241-2651-4EF8-B7A1-DFCC700C97E6}" srcId="{332CFB96-2DB1-451B-A4FF-BCDF732F3C0E}" destId="{06575392-0E8C-48FF-8186-17A758F660C7}" srcOrd="4" destOrd="0" parTransId="{F9F47247-326E-41EB-A252-9B4C471514C1}" sibTransId="{1CD2F977-5E55-475A-AD1E-A9D9B74C5E2A}"/>
    <dgm:cxn modelId="{56A0BD63-64D2-4175-BB13-52A92FCDE063}" type="presOf" srcId="{566E486E-FE23-43D1-BEED-B94B488992A7}" destId="{CA5C2CCB-6006-486E-809D-66F052945428}" srcOrd="0" destOrd="0" presId="urn:microsoft.com/office/officeart/2005/8/layout/default"/>
    <dgm:cxn modelId="{4F99E969-DC5B-4760-8657-566D9442CD1C}" type="presOf" srcId="{85705994-371C-43B5-91F1-AAE82B61C08C}" destId="{8CE5A25C-4B81-480B-A1F1-06616191BD58}" srcOrd="0" destOrd="0" presId="urn:microsoft.com/office/officeart/2005/8/layout/default"/>
    <dgm:cxn modelId="{8F5CF972-4210-4EA1-8959-6D1B9E526105}" type="presOf" srcId="{F36DBB0A-DB0C-4372-8A43-43CED20D1371}" destId="{E426290F-2BA4-4EB2-99D9-5CC86533FA2C}" srcOrd="0" destOrd="0" presId="urn:microsoft.com/office/officeart/2005/8/layout/default"/>
    <dgm:cxn modelId="{5A3E017E-7897-4285-B5B2-265C327B5D84}" type="presOf" srcId="{A64A5754-8AC6-4D92-9CEF-5B63D61F6335}" destId="{03534A49-9221-44B6-974A-4E577F8E0277}" srcOrd="0" destOrd="0" presId="urn:microsoft.com/office/officeart/2005/8/layout/default"/>
    <dgm:cxn modelId="{523CBC88-7C74-4B20-9281-056FDA24213D}" type="presOf" srcId="{093FA63C-EC12-4E43-8185-088A6C3D1597}" destId="{28C04A4D-50F7-4055-B93F-D34F0D202538}" srcOrd="0" destOrd="0" presId="urn:microsoft.com/office/officeart/2005/8/layout/default"/>
    <dgm:cxn modelId="{B80A1B9F-88A9-4854-BB8B-7E60B2F5600F}" srcId="{332CFB96-2DB1-451B-A4FF-BCDF732F3C0E}" destId="{F48840D6-777F-4512-B84D-53048A374E8E}" srcOrd="5" destOrd="0" parTransId="{0A8A9F37-11CD-4283-B2BC-C8EF1574F2FE}" sibTransId="{A8DCF6D2-070E-4000-9449-C4C8335CDEA3}"/>
    <dgm:cxn modelId="{C672FC9F-7AF0-474B-A32A-A22CC8332FE0}" srcId="{332CFB96-2DB1-451B-A4FF-BCDF732F3C0E}" destId="{093FA63C-EC12-4E43-8185-088A6C3D1597}" srcOrd="0" destOrd="0" parTransId="{3A3683A2-C9E6-40EB-8E2B-6C45A04DB4AA}" sibTransId="{1836EC84-3CFB-48C3-B572-48CCE39A9E0D}"/>
    <dgm:cxn modelId="{267FE2A3-B7FE-4276-B4E6-8C94F13C346B}" type="presOf" srcId="{A6F162D9-6E2F-4F2E-B538-A05AF188BD0F}" destId="{3F3C3C0A-67EC-4442-9C7D-89B493596DF2}" srcOrd="0" destOrd="0" presId="urn:microsoft.com/office/officeart/2005/8/layout/default"/>
    <dgm:cxn modelId="{66C8D8A9-AED0-40E9-9148-F0EF10C964A4}" srcId="{332CFB96-2DB1-451B-A4FF-BCDF732F3C0E}" destId="{A6F162D9-6E2F-4F2E-B538-A05AF188BD0F}" srcOrd="2" destOrd="0" parTransId="{73BE95EC-7E57-4D3C-897E-8DFDDA184530}" sibTransId="{67CE8E6A-2D51-48CD-9EFF-77B4D05DBEE5}"/>
    <dgm:cxn modelId="{7C8F95B5-F050-4320-9381-E57DDDD7E513}" srcId="{332CFB96-2DB1-451B-A4FF-BCDF732F3C0E}" destId="{A64A5754-8AC6-4D92-9CEF-5B63D61F6335}" srcOrd="6" destOrd="0" parTransId="{8A3CC373-DDFC-40D0-B630-19616C7CBBD3}" sibTransId="{98C8812C-7E05-4BD2-9E8A-DEE9D1C814F7}"/>
    <dgm:cxn modelId="{1692C2C2-E68E-4177-B5AA-A7AF27571CCE}" srcId="{332CFB96-2DB1-451B-A4FF-BCDF732F3C0E}" destId="{BA16E236-16F1-4F7D-9A32-4AE1A17498ED}" srcOrd="8" destOrd="0" parTransId="{FE63C719-D313-48C3-8039-EBA86E09328C}" sibTransId="{82F08785-8E39-4D9D-98B5-402CDA3D844E}"/>
    <dgm:cxn modelId="{FEDF49DD-A744-44A2-9640-E0DFD4A81709}" type="presOf" srcId="{F48840D6-777F-4512-B84D-53048A374E8E}" destId="{C38BCC18-4CDC-497D-82F8-9C3BFB430229}" srcOrd="0" destOrd="0" presId="urn:microsoft.com/office/officeart/2005/8/layout/default"/>
    <dgm:cxn modelId="{DC071BE0-CDEE-42A4-BB11-99B34AE50DEE}" type="presOf" srcId="{06575392-0E8C-48FF-8186-17A758F660C7}" destId="{340E8F70-F855-4486-91E6-2748F80B2AAE}" srcOrd="0" destOrd="0" presId="urn:microsoft.com/office/officeart/2005/8/layout/default"/>
    <dgm:cxn modelId="{D87E36EA-969D-43C9-B41E-2F5C55F34A54}" type="presOf" srcId="{332CFB96-2DB1-451B-A4FF-BCDF732F3C0E}" destId="{9DF912B3-A3C9-486E-B7DB-6C2CFD1ABC4F}" srcOrd="0" destOrd="0" presId="urn:microsoft.com/office/officeart/2005/8/layout/default"/>
    <dgm:cxn modelId="{1C6F5EFC-4AC4-451B-8F43-FFF001D7E5F2}" type="presOf" srcId="{BA2E4A07-597F-4DD8-B218-08431D6A3DEB}" destId="{99EBB69D-A65A-4EF0-AE3C-2AC61232C3C0}" srcOrd="0" destOrd="0" presId="urn:microsoft.com/office/officeart/2005/8/layout/default"/>
    <dgm:cxn modelId="{681B0932-133B-4D74-90B1-04F73D08BC45}" type="presParOf" srcId="{9DF912B3-A3C9-486E-B7DB-6C2CFD1ABC4F}" destId="{28C04A4D-50F7-4055-B93F-D34F0D202538}" srcOrd="0" destOrd="0" presId="urn:microsoft.com/office/officeart/2005/8/layout/default"/>
    <dgm:cxn modelId="{4DBB0BE4-9DB7-423D-845B-1B4D52D8CC43}" type="presParOf" srcId="{9DF912B3-A3C9-486E-B7DB-6C2CFD1ABC4F}" destId="{BB7BDD72-0726-4AC5-AFF5-B84F52380FCE}" srcOrd="1" destOrd="0" presId="urn:microsoft.com/office/officeart/2005/8/layout/default"/>
    <dgm:cxn modelId="{7F36AD18-27CA-43BD-B3AE-C31614278BC6}" type="presParOf" srcId="{9DF912B3-A3C9-486E-B7DB-6C2CFD1ABC4F}" destId="{E141362F-1DD2-4BC7-960C-8490C206D280}" srcOrd="2" destOrd="0" presId="urn:microsoft.com/office/officeart/2005/8/layout/default"/>
    <dgm:cxn modelId="{84323C7B-0B91-4524-8CA6-4DCB3D805430}" type="presParOf" srcId="{9DF912B3-A3C9-486E-B7DB-6C2CFD1ABC4F}" destId="{C6250892-3F5C-43D7-B52D-535B9B99940C}" srcOrd="3" destOrd="0" presId="urn:microsoft.com/office/officeart/2005/8/layout/default"/>
    <dgm:cxn modelId="{BE878B8D-25D4-443C-BEF3-B9ED4A8B5768}" type="presParOf" srcId="{9DF912B3-A3C9-486E-B7DB-6C2CFD1ABC4F}" destId="{3F3C3C0A-67EC-4442-9C7D-89B493596DF2}" srcOrd="4" destOrd="0" presId="urn:microsoft.com/office/officeart/2005/8/layout/default"/>
    <dgm:cxn modelId="{E64D2D85-4C7C-4778-9B65-2F689F5E3652}" type="presParOf" srcId="{9DF912B3-A3C9-486E-B7DB-6C2CFD1ABC4F}" destId="{7196A9E0-6DF8-4ADF-AA8D-8DAE7E4AB943}" srcOrd="5" destOrd="0" presId="urn:microsoft.com/office/officeart/2005/8/layout/default"/>
    <dgm:cxn modelId="{07E70F82-61F8-432B-B924-7A4CBDABABC7}" type="presParOf" srcId="{9DF912B3-A3C9-486E-B7DB-6C2CFD1ABC4F}" destId="{8CE5A25C-4B81-480B-A1F1-06616191BD58}" srcOrd="6" destOrd="0" presId="urn:microsoft.com/office/officeart/2005/8/layout/default"/>
    <dgm:cxn modelId="{99D4F802-04F6-458B-B253-23FC5501CDD4}" type="presParOf" srcId="{9DF912B3-A3C9-486E-B7DB-6C2CFD1ABC4F}" destId="{03FFF188-E9B5-4174-B1E8-D78F757EB0B4}" srcOrd="7" destOrd="0" presId="urn:microsoft.com/office/officeart/2005/8/layout/default"/>
    <dgm:cxn modelId="{5C9107A3-43C4-4C1E-8252-19B128A3E5C9}" type="presParOf" srcId="{9DF912B3-A3C9-486E-B7DB-6C2CFD1ABC4F}" destId="{340E8F70-F855-4486-91E6-2748F80B2AAE}" srcOrd="8" destOrd="0" presId="urn:microsoft.com/office/officeart/2005/8/layout/default"/>
    <dgm:cxn modelId="{B77A40DE-1CE1-4829-8B7A-8D6CAE0C6241}" type="presParOf" srcId="{9DF912B3-A3C9-486E-B7DB-6C2CFD1ABC4F}" destId="{9CA04107-1673-418D-A18B-6D9A67890C56}" srcOrd="9" destOrd="0" presId="urn:microsoft.com/office/officeart/2005/8/layout/default"/>
    <dgm:cxn modelId="{0C549874-F0D0-4410-A99E-AAFA9B40ECBA}" type="presParOf" srcId="{9DF912B3-A3C9-486E-B7DB-6C2CFD1ABC4F}" destId="{C38BCC18-4CDC-497D-82F8-9C3BFB430229}" srcOrd="10" destOrd="0" presId="urn:microsoft.com/office/officeart/2005/8/layout/default"/>
    <dgm:cxn modelId="{1DDFD4BA-52A4-4E69-AD6F-D48B193AF17F}" type="presParOf" srcId="{9DF912B3-A3C9-486E-B7DB-6C2CFD1ABC4F}" destId="{A4EA2594-9BFE-4139-822E-97E41D3E6ED2}" srcOrd="11" destOrd="0" presId="urn:microsoft.com/office/officeart/2005/8/layout/default"/>
    <dgm:cxn modelId="{19579523-0E57-41FB-B400-049B51BD5912}" type="presParOf" srcId="{9DF912B3-A3C9-486E-B7DB-6C2CFD1ABC4F}" destId="{03534A49-9221-44B6-974A-4E577F8E0277}" srcOrd="12" destOrd="0" presId="urn:microsoft.com/office/officeart/2005/8/layout/default"/>
    <dgm:cxn modelId="{8F08CD03-B833-4AF0-8EFB-1581A8EEF89B}" type="presParOf" srcId="{9DF912B3-A3C9-486E-B7DB-6C2CFD1ABC4F}" destId="{57AE97E9-2DCF-4773-8DEE-FACDFB0D1064}" srcOrd="13" destOrd="0" presId="urn:microsoft.com/office/officeart/2005/8/layout/default"/>
    <dgm:cxn modelId="{CD2A71CC-6914-41F1-847B-0723E13EC40D}" type="presParOf" srcId="{9DF912B3-A3C9-486E-B7DB-6C2CFD1ABC4F}" destId="{99EBB69D-A65A-4EF0-AE3C-2AC61232C3C0}" srcOrd="14" destOrd="0" presId="urn:microsoft.com/office/officeart/2005/8/layout/default"/>
    <dgm:cxn modelId="{23EEF2D9-756D-4FCC-91DD-79CB829053FC}" type="presParOf" srcId="{9DF912B3-A3C9-486E-B7DB-6C2CFD1ABC4F}" destId="{7E59040C-154E-468E-BDC7-263292B4F04E}" srcOrd="15" destOrd="0" presId="urn:microsoft.com/office/officeart/2005/8/layout/default"/>
    <dgm:cxn modelId="{3992D788-669C-407D-B11D-B9070CE8BD07}" type="presParOf" srcId="{9DF912B3-A3C9-486E-B7DB-6C2CFD1ABC4F}" destId="{32808893-6CB1-45DB-AF24-450479F38508}" srcOrd="16" destOrd="0" presId="urn:microsoft.com/office/officeart/2005/8/layout/default"/>
    <dgm:cxn modelId="{EB1BDCC1-45D3-4F57-990B-B7B84FCECFF9}" type="presParOf" srcId="{9DF912B3-A3C9-486E-B7DB-6C2CFD1ABC4F}" destId="{BB7C077F-486C-4DB4-90D1-C5B7DCB10B63}" srcOrd="17" destOrd="0" presId="urn:microsoft.com/office/officeart/2005/8/layout/default"/>
    <dgm:cxn modelId="{F9C89C30-4F56-4BEC-8113-F3543CBF4029}" type="presParOf" srcId="{9DF912B3-A3C9-486E-B7DB-6C2CFD1ABC4F}" destId="{E426290F-2BA4-4EB2-99D9-5CC86533FA2C}" srcOrd="18" destOrd="0" presId="urn:microsoft.com/office/officeart/2005/8/layout/default"/>
    <dgm:cxn modelId="{5BE2C4B2-4C71-4AFE-A01C-D34381A2CAC7}" type="presParOf" srcId="{9DF912B3-A3C9-486E-B7DB-6C2CFD1ABC4F}" destId="{0F24E46E-7F46-4D02-BD1F-6C0145997A36}" srcOrd="19" destOrd="0" presId="urn:microsoft.com/office/officeart/2005/8/layout/default"/>
    <dgm:cxn modelId="{A0DB953C-D0A4-4486-AAF7-A3CFFCE6F95B}" type="presParOf" srcId="{9DF912B3-A3C9-486E-B7DB-6C2CFD1ABC4F}" destId="{CA5C2CCB-6006-486E-809D-66F052945428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Sad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Angry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Taking big risks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Hurting themselves or others 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Using drugs and alcohol 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4EA827BA-DDC4-4DDB-BE65-338B495217B7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Anxious</a:t>
          </a:r>
          <a:endParaRPr lang="en-CA" sz="2200" b="0" dirty="0">
            <a:solidFill>
              <a:schemeClr val="tx2"/>
            </a:solidFill>
          </a:endParaRPr>
        </a:p>
      </dgm:t>
    </dgm:pt>
    <dgm:pt modelId="{9F3F73FC-6436-4B7E-8B68-E8BBC0F04B43}" type="parTrans" cxnId="{15C4B54C-4A34-45E2-8DD4-653CC98E869E}">
      <dgm:prSet/>
      <dgm:spPr/>
      <dgm:t>
        <a:bodyPr/>
        <a:lstStyle/>
        <a:p>
          <a:endParaRPr lang="en-CA"/>
        </a:p>
      </dgm:t>
    </dgm:pt>
    <dgm:pt modelId="{46C13152-A484-435E-8CBA-887EB8D8F97C}" type="sibTrans" cxnId="{15C4B54C-4A34-45E2-8DD4-653CC98E869E}">
      <dgm:prSet/>
      <dgm:spPr/>
      <dgm:t>
        <a:bodyPr/>
        <a:lstStyle/>
        <a:p>
          <a:endParaRPr lang="en-CA"/>
        </a:p>
      </dgm:t>
    </dgm:pt>
    <dgm:pt modelId="{05B075A0-FBA0-42DC-9B04-28BECFEA72B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Alone</a:t>
          </a:r>
          <a:endParaRPr lang="en-CA" sz="2200" b="0" dirty="0">
            <a:solidFill>
              <a:schemeClr val="tx2"/>
            </a:solidFill>
          </a:endParaRPr>
        </a:p>
      </dgm:t>
    </dgm:pt>
    <dgm:pt modelId="{2E5F1D3F-D7E3-4B9D-87F4-FB58621709B0}" type="parTrans" cxnId="{1487EC95-2840-40E1-B4E5-06DC113238DE}">
      <dgm:prSet/>
      <dgm:spPr/>
      <dgm:t>
        <a:bodyPr/>
        <a:lstStyle/>
        <a:p>
          <a:endParaRPr lang="en-CA"/>
        </a:p>
      </dgm:t>
    </dgm:pt>
    <dgm:pt modelId="{32F45D77-9B4E-43C0-85CA-27886AD12ED0}" type="sibTrans" cxnId="{1487EC95-2840-40E1-B4E5-06DC113238D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7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D8A0B89C-401F-4248-A4C1-4190EF1FF05D}" type="pres">
      <dgm:prSet presAssocID="{4EA827BA-DDC4-4DDB-BE65-338B495217B7}" presName="node" presStyleLbl="node1" presStyleIdx="1" presStyleCnt="7">
        <dgm:presLayoutVars>
          <dgm:bulletEnabled val="1"/>
        </dgm:presLayoutVars>
      </dgm:prSet>
      <dgm:spPr/>
    </dgm:pt>
    <dgm:pt modelId="{58844F69-2577-41B4-AE1E-6E70297A709A}" type="pres">
      <dgm:prSet presAssocID="{46C13152-A484-435E-8CBA-887EB8D8F97C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7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70442005-8569-483B-9A4E-294EBFB33D1B}" type="pres">
      <dgm:prSet presAssocID="{05B075A0-FBA0-42DC-9B04-28BECFEA72B4}" presName="node" presStyleLbl="node1" presStyleIdx="3" presStyleCnt="7">
        <dgm:presLayoutVars>
          <dgm:bulletEnabled val="1"/>
        </dgm:presLayoutVars>
      </dgm:prSet>
      <dgm:spPr/>
    </dgm:pt>
    <dgm:pt modelId="{6D184483-C7D9-4A56-923E-490B86517301}" type="pres">
      <dgm:prSet presAssocID="{32F45D77-9B4E-43C0-85CA-27886AD12ED0}" presName="sibTrans" presStyleCnt="0"/>
      <dgm:spPr/>
    </dgm:pt>
    <dgm:pt modelId="{41059BE9-4B24-453B-9199-FE0B9FAADA13}" type="pres">
      <dgm:prSet presAssocID="{13437CE0-63A6-4F18-8D4B-F5D242B1EE7B}" presName="node" presStyleLbl="node1" presStyleIdx="4" presStyleCnt="7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5" presStyleCnt="7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6" presStyleCnt="7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EF6CE82F-2EB1-4A4A-9D84-A8C966A9915E}" type="presOf" srcId="{4EA827BA-DDC4-4DDB-BE65-338B495217B7}" destId="{D8A0B89C-401F-4248-A4C1-4190EF1FF05D}" srcOrd="0" destOrd="0" presId="urn:microsoft.com/office/officeart/2005/8/layout/default"/>
    <dgm:cxn modelId="{083A5D3F-5F4C-4EFE-9713-A31FA75EDF7C}" type="presOf" srcId="{05B075A0-FBA0-42DC-9B04-28BECFEA72B4}" destId="{70442005-8569-483B-9A4E-294EBFB33D1B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15C4B54C-4A34-45E2-8DD4-653CC98E869E}" srcId="{89AA6793-58E2-477C-8F9F-6B079CA7FD81}" destId="{4EA827BA-DDC4-4DDB-BE65-338B495217B7}" srcOrd="1" destOrd="0" parTransId="{9F3F73FC-6436-4B7E-8B68-E8BBC0F04B43}" sibTransId="{46C13152-A484-435E-8CBA-887EB8D8F97C}"/>
    <dgm:cxn modelId="{F20E0193-EF80-442C-81E7-051EB6662665}" srcId="{89AA6793-58E2-477C-8F9F-6B079CA7FD81}" destId="{ABF36597-4609-4D35-BA24-A27AB378310C}" srcOrd="5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4" destOrd="0" parTransId="{13863DBF-41B3-4D37-912B-9EACF0C49501}" sibTransId="{3E7E4C66-7B0E-419B-AB3F-A11A1F82222C}"/>
    <dgm:cxn modelId="{1487EC95-2840-40E1-B4E5-06DC113238DE}" srcId="{89AA6793-58E2-477C-8F9F-6B079CA7FD81}" destId="{05B075A0-FBA0-42DC-9B04-28BECFEA72B4}" srcOrd="3" destOrd="0" parTransId="{2E5F1D3F-D7E3-4B9D-87F4-FB58621709B0}" sibTransId="{32F45D77-9B4E-43C0-85CA-27886AD12ED0}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6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95221BBA-EB80-4D59-AA06-81765A3E58D2}" type="presParOf" srcId="{89C93680-5E77-41F8-85FE-1EE6E6A3D4C5}" destId="{D8A0B89C-401F-4248-A4C1-4190EF1FF05D}" srcOrd="2" destOrd="0" presId="urn:microsoft.com/office/officeart/2005/8/layout/default"/>
    <dgm:cxn modelId="{36A6624D-5F86-4BB2-9C85-F339AD50BE71}" type="presParOf" srcId="{89C93680-5E77-41F8-85FE-1EE6E6A3D4C5}" destId="{58844F69-2577-41B4-AE1E-6E70297A709A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9C02E1B0-BC10-4E60-B629-410D1D3EBFD5}" type="presParOf" srcId="{89C93680-5E77-41F8-85FE-1EE6E6A3D4C5}" destId="{70442005-8569-483B-9A4E-294EBFB33D1B}" srcOrd="6" destOrd="0" presId="urn:microsoft.com/office/officeart/2005/8/layout/default"/>
    <dgm:cxn modelId="{65FD62F3-3DF6-4547-94FC-7209E68FD1F2}" type="presParOf" srcId="{89C93680-5E77-41F8-85FE-1EE6E6A3D4C5}" destId="{6D184483-C7D9-4A56-923E-490B86517301}" srcOrd="7" destOrd="0" presId="urn:microsoft.com/office/officeart/2005/8/layout/default"/>
    <dgm:cxn modelId="{3A00B5E8-E492-4A66-B2C6-7CDA416AF109}" type="presParOf" srcId="{89C93680-5E77-41F8-85FE-1EE6E6A3D4C5}" destId="{41059BE9-4B24-453B-9199-FE0B9FAADA13}" srcOrd="8" destOrd="0" presId="urn:microsoft.com/office/officeart/2005/8/layout/default"/>
    <dgm:cxn modelId="{B2C8F0F2-DFD2-43E9-8D24-303FA816E52A}" type="presParOf" srcId="{89C93680-5E77-41F8-85FE-1EE6E6A3D4C5}" destId="{06D59DF6-6A29-4CC1-8286-D1BF4BB825BB}" srcOrd="9" destOrd="0" presId="urn:microsoft.com/office/officeart/2005/8/layout/default"/>
    <dgm:cxn modelId="{B949694F-C6A8-4883-BE6D-DD7CC4825A7F}" type="presParOf" srcId="{89C93680-5E77-41F8-85FE-1EE6E6A3D4C5}" destId="{6C4D10BB-ED5D-426A-9C4D-A2D87D8D74FD}" srcOrd="10" destOrd="0" presId="urn:microsoft.com/office/officeart/2005/8/layout/default"/>
    <dgm:cxn modelId="{A481D067-C106-4A35-867D-1A51E08A4A0F}" type="presParOf" srcId="{89C93680-5E77-41F8-85FE-1EE6E6A3D4C5}" destId="{42B6570C-361E-49A0-BCF7-FBCC8BF27354}" srcOrd="11" destOrd="0" presId="urn:microsoft.com/office/officeart/2005/8/layout/default"/>
    <dgm:cxn modelId="{F49B7DB6-CECC-42DF-95E2-25CF3F27795F}" type="presParOf" srcId="{89C93680-5E77-41F8-85FE-1EE6E6A3D4C5}" destId="{1F7ED37B-3518-407C-B000-67D441D7979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Are you okay?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Can I help?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calm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Be open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Listen without judgment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18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1809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LinFactNeighborY="-41809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1809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1809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5A27B61-DF33-41BB-A5FE-70CBA5E917A0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Cadet / JCR Leaders</a:t>
          </a:r>
          <a:endParaRPr lang="en-CA" sz="2200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Parents / Caregivers</a:t>
          </a:r>
          <a:endParaRPr lang="en-CA" sz="2200" b="0" dirty="0">
            <a:solidFill>
              <a:schemeClr val="tx2"/>
            </a:solidFill>
          </a:endParaRP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13437CE0-63A6-4F18-8D4B-F5D242B1EE7B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Counsellors /</a:t>
          </a:r>
          <a:br>
            <a:rPr lang="en-US" sz="2200" b="0" dirty="0">
              <a:solidFill>
                <a:schemeClr val="tx2"/>
              </a:solidFill>
            </a:rPr>
          </a:br>
          <a:r>
            <a:rPr lang="en-US" sz="2200" b="0" dirty="0">
              <a:solidFill>
                <a:schemeClr val="tx2"/>
              </a:solidFill>
            </a:rPr>
            <a:t>Teachers</a:t>
          </a:r>
          <a:endParaRPr lang="en-CA" sz="2200" b="0" dirty="0">
            <a:solidFill>
              <a:schemeClr val="tx2"/>
            </a:solidFill>
          </a:endParaRPr>
        </a:p>
      </dgm:t>
    </dgm:pt>
    <dgm:pt modelId="{13863DBF-41B3-4D37-912B-9EACF0C49501}" type="parTrans" cxnId="{DD203E94-664A-4BB4-9F55-1C7249649235}">
      <dgm:prSet/>
      <dgm:spPr/>
      <dgm:t>
        <a:bodyPr/>
        <a:lstStyle/>
        <a:p>
          <a:endParaRPr lang="en-CA"/>
        </a:p>
      </dgm:t>
    </dgm:pt>
    <dgm:pt modelId="{3E7E4C66-7B0E-419B-AB3F-A11A1F82222C}" type="sibTrans" cxnId="{DD203E94-664A-4BB4-9F55-1C7249649235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Friends</a:t>
          </a:r>
          <a:endParaRPr lang="en-CA" sz="2200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0B2D07EC-A186-42A5-BB83-7BBC06809B14}">
      <dgm:prSet phldrT="[Text]" custT="1"/>
      <dgm:spPr>
        <a:solidFill>
          <a:schemeClr val="bg2"/>
        </a:solidFill>
      </dgm:spPr>
      <dgm:t>
        <a:bodyPr/>
        <a:lstStyle/>
        <a:p>
          <a:r>
            <a:rPr lang="en-US" sz="2200" b="0" dirty="0">
              <a:solidFill>
                <a:schemeClr val="tx2"/>
              </a:solidFill>
            </a:rPr>
            <a:t>Kids Help Phone</a:t>
          </a:r>
          <a:endParaRPr lang="en-CA" sz="2200" b="0" dirty="0">
            <a:solidFill>
              <a:schemeClr val="tx2"/>
            </a:solidFill>
          </a:endParaRPr>
        </a:p>
      </dgm:t>
    </dgm:pt>
    <dgm:pt modelId="{06AAAA47-D5AE-4404-9F1A-52007FE371E5}" type="parTrans" cxnId="{67171DCC-F836-44A9-BD6F-4B60350A213E}">
      <dgm:prSet/>
      <dgm:spPr/>
      <dgm:t>
        <a:bodyPr/>
        <a:lstStyle/>
        <a:p>
          <a:endParaRPr lang="en-CA"/>
        </a:p>
      </dgm:t>
    </dgm:pt>
    <dgm:pt modelId="{E657C8AB-F9DA-43C7-8E9A-579FEB73D3D2}" type="sibTrans" cxnId="{67171DCC-F836-44A9-BD6F-4B60350A213E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5" custLinFactNeighborY="-46652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64AE635C-139F-4578-B153-C05830460A26}" type="pres">
      <dgm:prSet presAssocID="{DD327EAB-15FC-43BA-9A58-BC85B010F61C}" presName="node" presStyleLbl="node1" presStyleIdx="1" presStyleCnt="5" custLinFactNeighborY="-46652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41059BE9-4B24-453B-9199-FE0B9FAADA13}" type="pres">
      <dgm:prSet presAssocID="{13437CE0-63A6-4F18-8D4B-F5D242B1EE7B}" presName="node" presStyleLbl="node1" presStyleIdx="2" presStyleCnt="5" custScaleX="110213" custLinFactNeighborY="-46652">
        <dgm:presLayoutVars>
          <dgm:bulletEnabled val="1"/>
        </dgm:presLayoutVars>
      </dgm:prSet>
      <dgm:spPr/>
    </dgm:pt>
    <dgm:pt modelId="{06D59DF6-6A29-4CC1-8286-D1BF4BB825BB}" type="pres">
      <dgm:prSet presAssocID="{3E7E4C66-7B0E-419B-AB3F-A11A1F82222C}" presName="sibTrans" presStyleCnt="0"/>
      <dgm:spPr/>
    </dgm:pt>
    <dgm:pt modelId="{6C4D10BB-ED5D-426A-9C4D-A2D87D8D74FD}" type="pres">
      <dgm:prSet presAssocID="{ABF36597-4609-4D35-BA24-A27AB378310C}" presName="node" presStyleLbl="node1" presStyleIdx="3" presStyleCnt="5" custLinFactNeighborY="-46652">
        <dgm:presLayoutVars>
          <dgm:bulletEnabled val="1"/>
        </dgm:presLayoutVars>
      </dgm:prSet>
      <dgm:spPr/>
    </dgm:pt>
    <dgm:pt modelId="{42B6570C-361E-49A0-BCF7-FBCC8BF27354}" type="pres">
      <dgm:prSet presAssocID="{24ECA9E6-19EA-426E-88FA-AD4E6BEC8383}" presName="sibTrans" presStyleCnt="0"/>
      <dgm:spPr/>
    </dgm:pt>
    <dgm:pt modelId="{1F7ED37B-3518-407C-B000-67D441D7979F}" type="pres">
      <dgm:prSet presAssocID="{0B2D07EC-A186-42A5-BB83-7BBC06809B14}" presName="node" presStyleLbl="node1" presStyleIdx="4" presStyleCnt="5" custLinFactNeighborY="-46652">
        <dgm:presLayoutVars>
          <dgm:bulletEnabled val="1"/>
        </dgm:presLayoutVars>
      </dgm:prSet>
      <dgm:spPr/>
    </dgm:pt>
  </dgm:ptLst>
  <dgm:cxnLst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20E0193-EF80-442C-81E7-051EB6662665}" srcId="{89AA6793-58E2-477C-8F9F-6B079CA7FD81}" destId="{ABF36597-4609-4D35-BA24-A27AB378310C}" srcOrd="3" destOrd="0" parTransId="{4C8E6824-0F92-4BD1-99CA-231DD1FB0FEF}" sibTransId="{24ECA9E6-19EA-426E-88FA-AD4E6BEC8383}"/>
    <dgm:cxn modelId="{DD203E94-664A-4BB4-9F55-1C7249649235}" srcId="{89AA6793-58E2-477C-8F9F-6B079CA7FD81}" destId="{13437CE0-63A6-4F18-8D4B-F5D242B1EE7B}" srcOrd="2" destOrd="0" parTransId="{13863DBF-41B3-4D37-912B-9EACF0C49501}" sibTransId="{3E7E4C66-7B0E-419B-AB3F-A11A1F82222C}"/>
    <dgm:cxn modelId="{5D8D43B4-A973-42F7-A45C-FE1A90F306E9}" srcId="{89AA6793-58E2-477C-8F9F-6B079CA7FD81}" destId="{DD327EAB-15FC-43BA-9A58-BC85B010F61C}" srcOrd="1" destOrd="0" parTransId="{EEBD9CD8-2ADB-4BF6-A36B-34EF3AE231DD}" sibTransId="{31031ACC-4C24-4D48-AF30-15CE978DDC53}"/>
    <dgm:cxn modelId="{417BDFC6-0F08-4E30-8F24-6D13E0AD6820}" type="presOf" srcId="{0B2D07EC-A186-42A5-BB83-7BBC06809B14}" destId="{1F7ED37B-3518-407C-B000-67D441D7979F}" srcOrd="0" destOrd="0" presId="urn:microsoft.com/office/officeart/2005/8/layout/default"/>
    <dgm:cxn modelId="{67171DCC-F836-44A9-BD6F-4B60350A213E}" srcId="{89AA6793-58E2-477C-8F9F-6B079CA7FD81}" destId="{0B2D07EC-A186-42A5-BB83-7BBC06809B14}" srcOrd="4" destOrd="0" parTransId="{06AAAA47-D5AE-4404-9F1A-52007FE371E5}" sibTransId="{E657C8AB-F9DA-43C7-8E9A-579FEB73D3D2}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75FAFDE1-CEE9-443A-97F2-AEF3DF2D9EDE}" type="presOf" srcId="{13437CE0-63A6-4F18-8D4B-F5D242B1EE7B}" destId="{41059BE9-4B24-453B-9199-FE0B9FAADA13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8F9A99F9-AA7E-4162-910D-6095DAF85001}" type="presParOf" srcId="{89C93680-5E77-41F8-85FE-1EE6E6A3D4C5}" destId="{64AE635C-139F-4578-B153-C05830460A26}" srcOrd="2" destOrd="0" presId="urn:microsoft.com/office/officeart/2005/8/layout/default"/>
    <dgm:cxn modelId="{F3C24672-E711-46C4-8D10-AB90EBBD2838}" type="presParOf" srcId="{89C93680-5E77-41F8-85FE-1EE6E6A3D4C5}" destId="{31395392-679E-449F-B0E0-E4DA9D10252D}" srcOrd="3" destOrd="0" presId="urn:microsoft.com/office/officeart/2005/8/layout/default"/>
    <dgm:cxn modelId="{3A00B5E8-E492-4A66-B2C6-7CDA416AF109}" type="presParOf" srcId="{89C93680-5E77-41F8-85FE-1EE6E6A3D4C5}" destId="{41059BE9-4B24-453B-9199-FE0B9FAADA13}" srcOrd="4" destOrd="0" presId="urn:microsoft.com/office/officeart/2005/8/layout/default"/>
    <dgm:cxn modelId="{B2C8F0F2-DFD2-43E9-8D24-303FA816E52A}" type="presParOf" srcId="{89C93680-5E77-41F8-85FE-1EE6E6A3D4C5}" destId="{06D59DF6-6A29-4CC1-8286-D1BF4BB825BB}" srcOrd="5" destOrd="0" presId="urn:microsoft.com/office/officeart/2005/8/layout/default"/>
    <dgm:cxn modelId="{B949694F-C6A8-4883-BE6D-DD7CC4825A7F}" type="presParOf" srcId="{89C93680-5E77-41F8-85FE-1EE6E6A3D4C5}" destId="{6C4D10BB-ED5D-426A-9C4D-A2D87D8D74FD}" srcOrd="6" destOrd="0" presId="urn:microsoft.com/office/officeart/2005/8/layout/default"/>
    <dgm:cxn modelId="{A481D067-C106-4A35-867D-1A51E08A4A0F}" type="presParOf" srcId="{89C93680-5E77-41F8-85FE-1EE6E6A3D4C5}" destId="{42B6570C-361E-49A0-BCF7-FBCC8BF27354}" srcOrd="7" destOrd="0" presId="urn:microsoft.com/office/officeart/2005/8/layout/default"/>
    <dgm:cxn modelId="{F49B7DB6-CECC-42DF-95E2-25CF3F27795F}" type="presParOf" srcId="{89C93680-5E77-41F8-85FE-1EE6E6A3D4C5}" destId="{1F7ED37B-3518-407C-B000-67D441D7979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AA6793-58E2-477C-8F9F-6B079CA7FD81}" type="doc">
      <dgm:prSet loTypeId="urn:microsoft.com/office/officeart/2005/8/layout/default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CA"/>
        </a:p>
      </dgm:t>
    </dgm:pt>
    <dgm:pt modelId="{95A27B61-DF33-41BB-A5FE-70CBA5E917A0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Journal</a:t>
          </a:r>
          <a:endParaRPr lang="en-CA" b="0" dirty="0">
            <a:solidFill>
              <a:schemeClr val="tx2"/>
            </a:solidFill>
          </a:endParaRPr>
        </a:p>
      </dgm:t>
    </dgm:pt>
    <dgm:pt modelId="{D3508647-6DDF-430B-8260-70906A03260C}" type="parTrans" cxnId="{1B2D2867-37BC-4387-92BC-15C1B9CE1F97}">
      <dgm:prSet/>
      <dgm:spPr/>
      <dgm:t>
        <a:bodyPr/>
        <a:lstStyle/>
        <a:p>
          <a:endParaRPr lang="en-CA"/>
        </a:p>
      </dgm:t>
    </dgm:pt>
    <dgm:pt modelId="{FB4DFA1F-9383-4ACB-BDBD-029C7907DA4C}" type="sibTrans" cxnId="{1B2D2867-37BC-4387-92BC-15C1B9CE1F97}">
      <dgm:prSet/>
      <dgm:spPr/>
      <dgm:t>
        <a:bodyPr/>
        <a:lstStyle/>
        <a:p>
          <a:endParaRPr lang="en-CA"/>
        </a:p>
      </dgm:t>
    </dgm:pt>
    <dgm:pt modelId="{DD327EAB-15FC-43BA-9A58-BC85B010F61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Sports / Exercise</a:t>
          </a:r>
        </a:p>
      </dgm:t>
    </dgm:pt>
    <dgm:pt modelId="{EEBD9CD8-2ADB-4BF6-A36B-34EF3AE231DD}" type="parTrans" cxnId="{5D8D43B4-A973-42F7-A45C-FE1A90F306E9}">
      <dgm:prSet/>
      <dgm:spPr/>
      <dgm:t>
        <a:bodyPr/>
        <a:lstStyle/>
        <a:p>
          <a:endParaRPr lang="en-CA"/>
        </a:p>
      </dgm:t>
    </dgm:pt>
    <dgm:pt modelId="{31031ACC-4C24-4D48-AF30-15CE978DDC53}" type="sibTrans" cxnId="{5D8D43B4-A973-42F7-A45C-FE1A90F306E9}">
      <dgm:prSet/>
      <dgm:spPr/>
      <dgm:t>
        <a:bodyPr/>
        <a:lstStyle/>
        <a:p>
          <a:endParaRPr lang="en-CA"/>
        </a:p>
      </dgm:t>
    </dgm:pt>
    <dgm:pt modelId="{ABF36597-4609-4D35-BA24-A27AB378310C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Eat healthy</a:t>
          </a:r>
          <a:endParaRPr lang="en-CA" b="0" dirty="0">
            <a:solidFill>
              <a:schemeClr val="tx2"/>
            </a:solidFill>
          </a:endParaRPr>
        </a:p>
      </dgm:t>
    </dgm:pt>
    <dgm:pt modelId="{4C8E6824-0F92-4BD1-99CA-231DD1FB0FEF}" type="parTrans" cxnId="{F20E0193-EF80-442C-81E7-051EB6662665}">
      <dgm:prSet/>
      <dgm:spPr/>
      <dgm:t>
        <a:bodyPr/>
        <a:lstStyle/>
        <a:p>
          <a:endParaRPr lang="en-CA"/>
        </a:p>
      </dgm:t>
    </dgm:pt>
    <dgm:pt modelId="{24ECA9E6-19EA-426E-88FA-AD4E6BEC8383}" type="sibTrans" cxnId="{F20E0193-EF80-442C-81E7-051EB6662665}">
      <dgm:prSet/>
      <dgm:spPr/>
      <dgm:t>
        <a:bodyPr/>
        <a:lstStyle/>
        <a:p>
          <a:endParaRPr lang="en-CA"/>
        </a:p>
      </dgm:t>
    </dgm:pt>
    <dgm:pt modelId="{E7C955D0-64A0-445E-B773-2DC70077FDD6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Music</a:t>
          </a:r>
          <a:endParaRPr lang="en-CA" b="0" dirty="0">
            <a:solidFill>
              <a:schemeClr val="tx2"/>
            </a:solidFill>
          </a:endParaRPr>
        </a:p>
      </dgm:t>
    </dgm:pt>
    <dgm:pt modelId="{3EFF2F17-6F97-4829-AB64-37EA6A41AEF8}" type="parTrans" cxnId="{8A89D41F-B832-403A-9509-24324C26CB2A}">
      <dgm:prSet/>
      <dgm:spPr/>
      <dgm:t>
        <a:bodyPr/>
        <a:lstStyle/>
        <a:p>
          <a:endParaRPr lang="en-CA"/>
        </a:p>
      </dgm:t>
    </dgm:pt>
    <dgm:pt modelId="{5C0B6A27-D8A0-4000-9A05-77241B6EEAED}" type="sibTrans" cxnId="{8A89D41F-B832-403A-9509-24324C26CB2A}">
      <dgm:prSet/>
      <dgm:spPr/>
      <dgm:t>
        <a:bodyPr/>
        <a:lstStyle/>
        <a:p>
          <a:endParaRPr lang="en-CA"/>
        </a:p>
      </dgm:t>
    </dgm:pt>
    <dgm:pt modelId="{97C62965-2136-4EC9-AA96-21A29BEC63B5}">
      <dgm:prSet phldrT="[Text]"/>
      <dgm:spPr>
        <a:solidFill>
          <a:schemeClr val="bg2"/>
        </a:solidFill>
      </dgm:spPr>
      <dgm:t>
        <a:bodyPr/>
        <a:lstStyle/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Bead / </a:t>
          </a:r>
        </a:p>
        <a:p>
          <a:pPr>
            <a:spcAft>
              <a:spcPts val="0"/>
            </a:spcAft>
          </a:pPr>
          <a:r>
            <a:rPr lang="en-US" b="0" dirty="0">
              <a:solidFill>
                <a:schemeClr val="tx2"/>
              </a:solidFill>
            </a:rPr>
            <a:t>Sew / </a:t>
          </a:r>
        </a:p>
        <a:p>
          <a:pPr>
            <a:spcAft>
              <a:spcPct val="35000"/>
            </a:spcAft>
          </a:pPr>
          <a:r>
            <a:rPr lang="en-US" b="0" dirty="0">
              <a:solidFill>
                <a:schemeClr val="tx2"/>
              </a:solidFill>
            </a:rPr>
            <a:t>Draw / Poetry</a:t>
          </a:r>
        </a:p>
      </dgm:t>
    </dgm:pt>
    <dgm:pt modelId="{16C7B115-6778-4E2D-A077-0FAD482E3A0A}" type="parTrans" cxnId="{2361F096-E342-4D2E-9DAD-653B4F00E1B9}">
      <dgm:prSet/>
      <dgm:spPr/>
      <dgm:t>
        <a:bodyPr/>
        <a:lstStyle/>
        <a:p>
          <a:endParaRPr lang="en-CA"/>
        </a:p>
      </dgm:t>
    </dgm:pt>
    <dgm:pt modelId="{0130B385-2A14-41C9-9246-DE6B41DA39FF}" type="sibTrans" cxnId="{2361F096-E342-4D2E-9DAD-653B4F00E1B9}">
      <dgm:prSet/>
      <dgm:spPr/>
      <dgm:t>
        <a:bodyPr/>
        <a:lstStyle/>
        <a:p>
          <a:endParaRPr lang="en-CA"/>
        </a:p>
      </dgm:t>
    </dgm:pt>
    <dgm:pt modelId="{CCF09ECA-8B92-451A-83FD-38EB8225ADF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Time with animals</a:t>
          </a:r>
        </a:p>
      </dgm:t>
    </dgm:pt>
    <dgm:pt modelId="{CFDD8CA1-90CE-470D-96A1-41FA3024ECC2}" type="parTrans" cxnId="{BCAE01EC-5C33-456E-BE65-A2A3CBD10A12}">
      <dgm:prSet/>
      <dgm:spPr/>
      <dgm:t>
        <a:bodyPr/>
        <a:lstStyle/>
        <a:p>
          <a:endParaRPr lang="en-CA"/>
        </a:p>
      </dgm:t>
    </dgm:pt>
    <dgm:pt modelId="{769EA6FE-992F-43CB-94F2-4F54AC8BF68B}" type="sibTrans" cxnId="{BCAE01EC-5C33-456E-BE65-A2A3CBD10A12}">
      <dgm:prSet/>
      <dgm:spPr/>
      <dgm:t>
        <a:bodyPr/>
        <a:lstStyle/>
        <a:p>
          <a:endParaRPr lang="en-CA"/>
        </a:p>
      </dgm:t>
    </dgm:pt>
    <dgm:pt modelId="{516C8E31-6D0B-4D5F-85A9-07F0BBEB3C2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Hunt / Hike / Nature</a:t>
          </a:r>
        </a:p>
      </dgm:t>
    </dgm:pt>
    <dgm:pt modelId="{B15B8CAB-68FA-44D8-A3F7-E0DB45CE556F}" type="parTrans" cxnId="{60564712-0EDB-47F9-ADD8-5419209184E8}">
      <dgm:prSet/>
      <dgm:spPr/>
      <dgm:t>
        <a:bodyPr/>
        <a:lstStyle/>
        <a:p>
          <a:endParaRPr lang="en-CA"/>
        </a:p>
      </dgm:t>
    </dgm:pt>
    <dgm:pt modelId="{503F486C-E786-404D-82A9-DA4B6C64C11D}" type="sibTrans" cxnId="{60564712-0EDB-47F9-ADD8-5419209184E8}">
      <dgm:prSet/>
      <dgm:spPr/>
      <dgm:t>
        <a:bodyPr/>
        <a:lstStyle/>
        <a:p>
          <a:endParaRPr lang="en-CA"/>
        </a:p>
      </dgm:t>
    </dgm:pt>
    <dgm:pt modelId="{76B42A65-6CFC-41B6-9AA0-AE27E04465EA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Video / Movie theatre</a:t>
          </a:r>
        </a:p>
      </dgm:t>
    </dgm:pt>
    <dgm:pt modelId="{32B14C8B-1507-4205-B7BA-59314C9F1D70}" type="parTrans" cxnId="{6AF6AA96-F98B-49F5-A087-10A9821AF90B}">
      <dgm:prSet/>
      <dgm:spPr/>
      <dgm:t>
        <a:bodyPr/>
        <a:lstStyle/>
        <a:p>
          <a:endParaRPr lang="en-CA"/>
        </a:p>
      </dgm:t>
    </dgm:pt>
    <dgm:pt modelId="{31F308DF-D2CB-47B7-A664-51EC346ECB4C}" type="sibTrans" cxnId="{6AF6AA96-F98B-49F5-A087-10A9821AF90B}">
      <dgm:prSet/>
      <dgm:spPr/>
      <dgm:t>
        <a:bodyPr/>
        <a:lstStyle/>
        <a:p>
          <a:endParaRPr lang="en-CA"/>
        </a:p>
      </dgm:t>
    </dgm:pt>
    <dgm:pt modelId="{1C225AC4-FD1D-4CA9-B621-86B7D5C0D40F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Socialize</a:t>
          </a:r>
          <a:endParaRPr lang="en-CA" b="0" dirty="0">
            <a:solidFill>
              <a:schemeClr val="tx2"/>
            </a:solidFill>
          </a:endParaRPr>
        </a:p>
      </dgm:t>
    </dgm:pt>
    <dgm:pt modelId="{DC2C7CC3-5068-4A37-8E8E-19E543EACAA0}" type="parTrans" cxnId="{48068A72-A2EE-4CF0-91B7-B1842BDBCC5C}">
      <dgm:prSet/>
      <dgm:spPr/>
      <dgm:t>
        <a:bodyPr/>
        <a:lstStyle/>
        <a:p>
          <a:endParaRPr lang="en-CA"/>
        </a:p>
      </dgm:t>
    </dgm:pt>
    <dgm:pt modelId="{F602D7C1-E6DE-4D20-9C02-E03C311E496E}" type="sibTrans" cxnId="{48068A72-A2EE-4CF0-91B7-B1842BDBCC5C}">
      <dgm:prSet/>
      <dgm:spPr/>
      <dgm:t>
        <a:bodyPr/>
        <a:lstStyle/>
        <a:p>
          <a:endParaRPr lang="en-CA"/>
        </a:p>
      </dgm:t>
    </dgm:pt>
    <dgm:pt modelId="{D6B88CD1-77CA-47AB-AAF5-24BEB6ACCDF3}">
      <dgm:prSet phldrT="[Text]"/>
      <dgm:spPr>
        <a:solidFill>
          <a:schemeClr val="bg2"/>
        </a:solidFill>
      </dgm:spPr>
      <dgm:t>
        <a:bodyPr/>
        <a:lstStyle/>
        <a:p>
          <a:r>
            <a:rPr lang="en-US" b="0" dirty="0">
              <a:solidFill>
                <a:schemeClr val="tx2"/>
              </a:solidFill>
            </a:rPr>
            <a:t>Talk to family and friends</a:t>
          </a:r>
          <a:endParaRPr lang="en-CA" b="0" dirty="0">
            <a:solidFill>
              <a:schemeClr val="tx2"/>
            </a:solidFill>
          </a:endParaRPr>
        </a:p>
      </dgm:t>
    </dgm:pt>
    <dgm:pt modelId="{1E55B6AA-C96A-4623-878E-72D70700406E}" type="parTrans" cxnId="{78C36B1E-7194-4F41-BF4B-2058307760D1}">
      <dgm:prSet/>
      <dgm:spPr/>
      <dgm:t>
        <a:bodyPr/>
        <a:lstStyle/>
        <a:p>
          <a:endParaRPr lang="en-CA"/>
        </a:p>
      </dgm:t>
    </dgm:pt>
    <dgm:pt modelId="{9F1ACE25-26CF-4D1B-96E7-DA1B371221B8}" type="sibTrans" cxnId="{78C36B1E-7194-4F41-BF4B-2058307760D1}">
      <dgm:prSet/>
      <dgm:spPr/>
      <dgm:t>
        <a:bodyPr/>
        <a:lstStyle/>
        <a:p>
          <a:endParaRPr lang="en-CA"/>
        </a:p>
      </dgm:t>
    </dgm:pt>
    <dgm:pt modelId="{89C93680-5E77-41F8-85FE-1EE6E6A3D4C5}" type="pres">
      <dgm:prSet presAssocID="{89AA6793-58E2-477C-8F9F-6B079CA7FD81}" presName="diagram" presStyleCnt="0">
        <dgm:presLayoutVars>
          <dgm:dir/>
          <dgm:resizeHandles val="exact"/>
        </dgm:presLayoutVars>
      </dgm:prSet>
      <dgm:spPr/>
    </dgm:pt>
    <dgm:pt modelId="{B8177799-26E0-41F1-9AC4-8CFD1D91B05A}" type="pres">
      <dgm:prSet presAssocID="{95A27B61-DF33-41BB-A5FE-70CBA5E917A0}" presName="node" presStyleLbl="node1" presStyleIdx="0" presStyleCnt="10" custLinFactNeighborX="-126" custLinFactNeighborY="-2109">
        <dgm:presLayoutVars>
          <dgm:bulletEnabled val="1"/>
        </dgm:presLayoutVars>
      </dgm:prSet>
      <dgm:spPr/>
    </dgm:pt>
    <dgm:pt modelId="{1DF25417-6FE7-4D67-9165-AA1571D8FD69}" type="pres">
      <dgm:prSet presAssocID="{FB4DFA1F-9383-4ACB-BDBD-029C7907DA4C}" presName="sibTrans" presStyleCnt="0"/>
      <dgm:spPr/>
    </dgm:pt>
    <dgm:pt modelId="{0567FA1A-9722-4067-BD21-7C7CE50D0487}" type="pres">
      <dgm:prSet presAssocID="{E7C955D0-64A0-445E-B773-2DC70077FDD6}" presName="node" presStyleLbl="node1" presStyleIdx="1" presStyleCnt="10">
        <dgm:presLayoutVars>
          <dgm:bulletEnabled val="1"/>
        </dgm:presLayoutVars>
      </dgm:prSet>
      <dgm:spPr/>
    </dgm:pt>
    <dgm:pt modelId="{7736133B-6ED5-4916-87A4-6ABA661E9423}" type="pres">
      <dgm:prSet presAssocID="{5C0B6A27-D8A0-4000-9A05-77241B6EEAED}" presName="sibTrans" presStyleCnt="0"/>
      <dgm:spPr/>
    </dgm:pt>
    <dgm:pt modelId="{64AE635C-139F-4578-B153-C05830460A26}" type="pres">
      <dgm:prSet presAssocID="{DD327EAB-15FC-43BA-9A58-BC85B010F61C}" presName="node" presStyleLbl="node1" presStyleIdx="2" presStyleCnt="10">
        <dgm:presLayoutVars>
          <dgm:bulletEnabled val="1"/>
        </dgm:presLayoutVars>
      </dgm:prSet>
      <dgm:spPr/>
    </dgm:pt>
    <dgm:pt modelId="{31395392-679E-449F-B0E0-E4DA9D10252D}" type="pres">
      <dgm:prSet presAssocID="{31031ACC-4C24-4D48-AF30-15CE978DDC53}" presName="sibTrans" presStyleCnt="0"/>
      <dgm:spPr/>
    </dgm:pt>
    <dgm:pt modelId="{EDD25F17-7E62-4276-A779-CF8F12F81F98}" type="pres">
      <dgm:prSet presAssocID="{CCF09ECA-8B92-451A-83FD-38EB8225ADFA}" presName="node" presStyleLbl="node1" presStyleIdx="3" presStyleCnt="10">
        <dgm:presLayoutVars>
          <dgm:bulletEnabled val="1"/>
        </dgm:presLayoutVars>
      </dgm:prSet>
      <dgm:spPr/>
    </dgm:pt>
    <dgm:pt modelId="{494F0CEE-4BF1-4E12-9D4C-AC863A623483}" type="pres">
      <dgm:prSet presAssocID="{769EA6FE-992F-43CB-94F2-4F54AC8BF68B}" presName="sibTrans" presStyleCnt="0"/>
      <dgm:spPr/>
    </dgm:pt>
    <dgm:pt modelId="{49364399-449D-4A2F-BE5E-89AC7A671DE0}" type="pres">
      <dgm:prSet presAssocID="{76B42A65-6CFC-41B6-9AA0-AE27E04465EA}" presName="node" presStyleLbl="node1" presStyleIdx="4" presStyleCnt="10">
        <dgm:presLayoutVars>
          <dgm:bulletEnabled val="1"/>
        </dgm:presLayoutVars>
      </dgm:prSet>
      <dgm:spPr/>
    </dgm:pt>
    <dgm:pt modelId="{319E82F5-0D83-4045-867B-7DF4DD4F4749}" type="pres">
      <dgm:prSet presAssocID="{31F308DF-D2CB-47B7-A664-51EC346ECB4C}" presName="sibTrans" presStyleCnt="0"/>
      <dgm:spPr/>
    </dgm:pt>
    <dgm:pt modelId="{17A7E635-9CB5-4A30-9FCE-F980EFA4E942}" type="pres">
      <dgm:prSet presAssocID="{516C8E31-6D0B-4D5F-85A9-07F0BBEB3C2A}" presName="node" presStyleLbl="node1" presStyleIdx="5" presStyleCnt="10">
        <dgm:presLayoutVars>
          <dgm:bulletEnabled val="1"/>
        </dgm:presLayoutVars>
      </dgm:prSet>
      <dgm:spPr/>
    </dgm:pt>
    <dgm:pt modelId="{002E5F87-2B6A-482A-88DB-42A52578745C}" type="pres">
      <dgm:prSet presAssocID="{503F486C-E786-404D-82A9-DA4B6C64C11D}" presName="sibTrans" presStyleCnt="0"/>
      <dgm:spPr/>
    </dgm:pt>
    <dgm:pt modelId="{AA51C897-FCFD-41F7-9574-A132F9D58E03}" type="pres">
      <dgm:prSet presAssocID="{97C62965-2136-4EC9-AA96-21A29BEC63B5}" presName="node" presStyleLbl="node1" presStyleIdx="6" presStyleCnt="10">
        <dgm:presLayoutVars>
          <dgm:bulletEnabled val="1"/>
        </dgm:presLayoutVars>
      </dgm:prSet>
      <dgm:spPr/>
    </dgm:pt>
    <dgm:pt modelId="{D435AF61-7C92-438D-92D0-50D465830D05}" type="pres">
      <dgm:prSet presAssocID="{0130B385-2A14-41C9-9246-DE6B41DA39FF}" presName="sibTrans" presStyleCnt="0"/>
      <dgm:spPr/>
    </dgm:pt>
    <dgm:pt modelId="{6C4D10BB-ED5D-426A-9C4D-A2D87D8D74FD}" type="pres">
      <dgm:prSet presAssocID="{ABF36597-4609-4D35-BA24-A27AB378310C}" presName="node" presStyleLbl="node1" presStyleIdx="7" presStyleCnt="10">
        <dgm:presLayoutVars>
          <dgm:bulletEnabled val="1"/>
        </dgm:presLayoutVars>
      </dgm:prSet>
      <dgm:spPr/>
    </dgm:pt>
    <dgm:pt modelId="{385D1757-DFAB-4278-8433-EC1F152036EF}" type="pres">
      <dgm:prSet presAssocID="{24ECA9E6-19EA-426E-88FA-AD4E6BEC8383}" presName="sibTrans" presStyleCnt="0"/>
      <dgm:spPr/>
    </dgm:pt>
    <dgm:pt modelId="{4B61E9B7-FC48-405D-9EE4-7253CD05F035}" type="pres">
      <dgm:prSet presAssocID="{1C225AC4-FD1D-4CA9-B621-86B7D5C0D40F}" presName="node" presStyleLbl="node1" presStyleIdx="8" presStyleCnt="10">
        <dgm:presLayoutVars>
          <dgm:bulletEnabled val="1"/>
        </dgm:presLayoutVars>
      </dgm:prSet>
      <dgm:spPr/>
    </dgm:pt>
    <dgm:pt modelId="{58EE6237-94E6-4E34-9274-E63A8001C4B4}" type="pres">
      <dgm:prSet presAssocID="{F602D7C1-E6DE-4D20-9C02-E03C311E496E}" presName="sibTrans" presStyleCnt="0"/>
      <dgm:spPr/>
    </dgm:pt>
    <dgm:pt modelId="{547605AE-402E-4E11-9E24-FEA86E479FDE}" type="pres">
      <dgm:prSet presAssocID="{D6B88CD1-77CA-47AB-AAF5-24BEB6ACCDF3}" presName="node" presStyleLbl="node1" presStyleIdx="9" presStyleCnt="10">
        <dgm:presLayoutVars>
          <dgm:bulletEnabled val="1"/>
        </dgm:presLayoutVars>
      </dgm:prSet>
      <dgm:spPr/>
    </dgm:pt>
  </dgm:ptLst>
  <dgm:cxnLst>
    <dgm:cxn modelId="{F2673901-DBFC-4EF7-99B8-74BBF1F0AE3E}" type="presOf" srcId="{97C62965-2136-4EC9-AA96-21A29BEC63B5}" destId="{AA51C897-FCFD-41F7-9574-A132F9D58E03}" srcOrd="0" destOrd="0" presId="urn:microsoft.com/office/officeart/2005/8/layout/default"/>
    <dgm:cxn modelId="{60564712-0EDB-47F9-ADD8-5419209184E8}" srcId="{89AA6793-58E2-477C-8F9F-6B079CA7FD81}" destId="{516C8E31-6D0B-4D5F-85A9-07F0BBEB3C2A}" srcOrd="5" destOrd="0" parTransId="{B15B8CAB-68FA-44D8-A3F7-E0DB45CE556F}" sibTransId="{503F486C-E786-404D-82A9-DA4B6C64C11D}"/>
    <dgm:cxn modelId="{57266614-87CC-4C33-88A0-E6DAAC9D9D1F}" type="presOf" srcId="{DD327EAB-15FC-43BA-9A58-BC85B010F61C}" destId="{64AE635C-139F-4578-B153-C05830460A26}" srcOrd="0" destOrd="0" presId="urn:microsoft.com/office/officeart/2005/8/layout/default"/>
    <dgm:cxn modelId="{78C36B1E-7194-4F41-BF4B-2058307760D1}" srcId="{89AA6793-58E2-477C-8F9F-6B079CA7FD81}" destId="{D6B88CD1-77CA-47AB-AAF5-24BEB6ACCDF3}" srcOrd="9" destOrd="0" parTransId="{1E55B6AA-C96A-4623-878E-72D70700406E}" sibTransId="{9F1ACE25-26CF-4D1B-96E7-DA1B371221B8}"/>
    <dgm:cxn modelId="{8A89D41F-B832-403A-9509-24324C26CB2A}" srcId="{89AA6793-58E2-477C-8F9F-6B079CA7FD81}" destId="{E7C955D0-64A0-445E-B773-2DC70077FDD6}" srcOrd="1" destOrd="0" parTransId="{3EFF2F17-6F97-4829-AB64-37EA6A41AEF8}" sibTransId="{5C0B6A27-D8A0-4000-9A05-77241B6EEAED}"/>
    <dgm:cxn modelId="{3F3A2438-E90E-4909-B1EF-143006566EB0}" type="presOf" srcId="{76B42A65-6CFC-41B6-9AA0-AE27E04465EA}" destId="{49364399-449D-4A2F-BE5E-89AC7A671DE0}" srcOrd="0" destOrd="0" presId="urn:microsoft.com/office/officeart/2005/8/layout/default"/>
    <dgm:cxn modelId="{1B2D2867-37BC-4387-92BC-15C1B9CE1F97}" srcId="{89AA6793-58E2-477C-8F9F-6B079CA7FD81}" destId="{95A27B61-DF33-41BB-A5FE-70CBA5E917A0}" srcOrd="0" destOrd="0" parTransId="{D3508647-6DDF-430B-8260-70906A03260C}" sibTransId="{FB4DFA1F-9383-4ACB-BDBD-029C7907DA4C}"/>
    <dgm:cxn modelId="{FC8A6F4B-37B2-4523-AA7F-9D034A366D0C}" type="presOf" srcId="{E7C955D0-64A0-445E-B773-2DC70077FDD6}" destId="{0567FA1A-9722-4067-BD21-7C7CE50D0487}" srcOrd="0" destOrd="0" presId="urn:microsoft.com/office/officeart/2005/8/layout/default"/>
    <dgm:cxn modelId="{48068A72-A2EE-4CF0-91B7-B1842BDBCC5C}" srcId="{89AA6793-58E2-477C-8F9F-6B079CA7FD81}" destId="{1C225AC4-FD1D-4CA9-B621-86B7D5C0D40F}" srcOrd="8" destOrd="0" parTransId="{DC2C7CC3-5068-4A37-8E8E-19E543EACAA0}" sibTransId="{F602D7C1-E6DE-4D20-9C02-E03C311E496E}"/>
    <dgm:cxn modelId="{E2B1CF7E-74E4-47B5-A0DC-9F6F1923B179}" type="presOf" srcId="{D6B88CD1-77CA-47AB-AAF5-24BEB6ACCDF3}" destId="{547605AE-402E-4E11-9E24-FEA86E479FDE}" srcOrd="0" destOrd="0" presId="urn:microsoft.com/office/officeart/2005/8/layout/default"/>
    <dgm:cxn modelId="{F20E0193-EF80-442C-81E7-051EB6662665}" srcId="{89AA6793-58E2-477C-8F9F-6B079CA7FD81}" destId="{ABF36597-4609-4D35-BA24-A27AB378310C}" srcOrd="7" destOrd="0" parTransId="{4C8E6824-0F92-4BD1-99CA-231DD1FB0FEF}" sibTransId="{24ECA9E6-19EA-426E-88FA-AD4E6BEC8383}"/>
    <dgm:cxn modelId="{6AF6AA96-F98B-49F5-A087-10A9821AF90B}" srcId="{89AA6793-58E2-477C-8F9F-6B079CA7FD81}" destId="{76B42A65-6CFC-41B6-9AA0-AE27E04465EA}" srcOrd="4" destOrd="0" parTransId="{32B14C8B-1507-4205-B7BA-59314C9F1D70}" sibTransId="{31F308DF-D2CB-47B7-A664-51EC346ECB4C}"/>
    <dgm:cxn modelId="{2361F096-E342-4D2E-9DAD-653B4F00E1B9}" srcId="{89AA6793-58E2-477C-8F9F-6B079CA7FD81}" destId="{97C62965-2136-4EC9-AA96-21A29BEC63B5}" srcOrd="6" destOrd="0" parTransId="{16C7B115-6778-4E2D-A077-0FAD482E3A0A}" sibTransId="{0130B385-2A14-41C9-9246-DE6B41DA39FF}"/>
    <dgm:cxn modelId="{03681E99-5A26-4D23-BA42-13EDD0B2A3E4}" type="presOf" srcId="{1C225AC4-FD1D-4CA9-B621-86B7D5C0D40F}" destId="{4B61E9B7-FC48-405D-9EE4-7253CD05F035}" srcOrd="0" destOrd="0" presId="urn:microsoft.com/office/officeart/2005/8/layout/default"/>
    <dgm:cxn modelId="{5D8D43B4-A973-42F7-A45C-FE1A90F306E9}" srcId="{89AA6793-58E2-477C-8F9F-6B079CA7FD81}" destId="{DD327EAB-15FC-43BA-9A58-BC85B010F61C}" srcOrd="2" destOrd="0" parTransId="{EEBD9CD8-2ADB-4BF6-A36B-34EF3AE231DD}" sibTransId="{31031ACC-4C24-4D48-AF30-15CE978DDC53}"/>
    <dgm:cxn modelId="{325314C2-4DDD-41B5-8C27-EAA9CC3401AA}" type="presOf" srcId="{516C8E31-6D0B-4D5F-85A9-07F0BBEB3C2A}" destId="{17A7E635-9CB5-4A30-9FCE-F980EFA4E942}" srcOrd="0" destOrd="0" presId="urn:microsoft.com/office/officeart/2005/8/layout/default"/>
    <dgm:cxn modelId="{FAB6C5D2-E48E-4B7D-BFF5-1FE8B74B27E2}" type="presOf" srcId="{95A27B61-DF33-41BB-A5FE-70CBA5E917A0}" destId="{B8177799-26E0-41F1-9AC4-8CFD1D91B05A}" srcOrd="0" destOrd="0" presId="urn:microsoft.com/office/officeart/2005/8/layout/default"/>
    <dgm:cxn modelId="{9DC0FAE7-E972-4E1E-B9E7-9947A9C0EA1F}" type="presOf" srcId="{ABF36597-4609-4D35-BA24-A27AB378310C}" destId="{6C4D10BB-ED5D-426A-9C4D-A2D87D8D74FD}" srcOrd="0" destOrd="0" presId="urn:microsoft.com/office/officeart/2005/8/layout/default"/>
    <dgm:cxn modelId="{EBF4D9E9-C5D3-43B5-9024-39DACCAA1707}" type="presOf" srcId="{89AA6793-58E2-477C-8F9F-6B079CA7FD81}" destId="{89C93680-5E77-41F8-85FE-1EE6E6A3D4C5}" srcOrd="0" destOrd="0" presId="urn:microsoft.com/office/officeart/2005/8/layout/default"/>
    <dgm:cxn modelId="{BCAE01EC-5C33-456E-BE65-A2A3CBD10A12}" srcId="{89AA6793-58E2-477C-8F9F-6B079CA7FD81}" destId="{CCF09ECA-8B92-451A-83FD-38EB8225ADFA}" srcOrd="3" destOrd="0" parTransId="{CFDD8CA1-90CE-470D-96A1-41FA3024ECC2}" sibTransId="{769EA6FE-992F-43CB-94F2-4F54AC8BF68B}"/>
    <dgm:cxn modelId="{204A60FC-83AD-4B5D-B7F9-9B2978ADC0F1}" type="presOf" srcId="{CCF09ECA-8B92-451A-83FD-38EB8225ADFA}" destId="{EDD25F17-7E62-4276-A779-CF8F12F81F98}" srcOrd="0" destOrd="0" presId="urn:microsoft.com/office/officeart/2005/8/layout/default"/>
    <dgm:cxn modelId="{04BFD47B-6D03-41F5-8245-A52AE44D8092}" type="presParOf" srcId="{89C93680-5E77-41F8-85FE-1EE6E6A3D4C5}" destId="{B8177799-26E0-41F1-9AC4-8CFD1D91B05A}" srcOrd="0" destOrd="0" presId="urn:microsoft.com/office/officeart/2005/8/layout/default"/>
    <dgm:cxn modelId="{4ECC717A-5102-44FA-B217-590659AA27A8}" type="presParOf" srcId="{89C93680-5E77-41F8-85FE-1EE6E6A3D4C5}" destId="{1DF25417-6FE7-4D67-9165-AA1571D8FD69}" srcOrd="1" destOrd="0" presId="urn:microsoft.com/office/officeart/2005/8/layout/default"/>
    <dgm:cxn modelId="{394AA8F2-1EAD-4D71-A334-AAD5B1ED82BE}" type="presParOf" srcId="{89C93680-5E77-41F8-85FE-1EE6E6A3D4C5}" destId="{0567FA1A-9722-4067-BD21-7C7CE50D0487}" srcOrd="2" destOrd="0" presId="urn:microsoft.com/office/officeart/2005/8/layout/default"/>
    <dgm:cxn modelId="{4B66775E-5F7A-4805-84E9-A5EABD1C1935}" type="presParOf" srcId="{89C93680-5E77-41F8-85FE-1EE6E6A3D4C5}" destId="{7736133B-6ED5-4916-87A4-6ABA661E9423}" srcOrd="3" destOrd="0" presId="urn:microsoft.com/office/officeart/2005/8/layout/default"/>
    <dgm:cxn modelId="{8F9A99F9-AA7E-4162-910D-6095DAF85001}" type="presParOf" srcId="{89C93680-5E77-41F8-85FE-1EE6E6A3D4C5}" destId="{64AE635C-139F-4578-B153-C05830460A26}" srcOrd="4" destOrd="0" presId="urn:microsoft.com/office/officeart/2005/8/layout/default"/>
    <dgm:cxn modelId="{F3C24672-E711-46C4-8D10-AB90EBBD2838}" type="presParOf" srcId="{89C93680-5E77-41F8-85FE-1EE6E6A3D4C5}" destId="{31395392-679E-449F-B0E0-E4DA9D10252D}" srcOrd="5" destOrd="0" presId="urn:microsoft.com/office/officeart/2005/8/layout/default"/>
    <dgm:cxn modelId="{42E244B2-5578-41C4-8A0D-FE391179FE26}" type="presParOf" srcId="{89C93680-5E77-41F8-85FE-1EE6E6A3D4C5}" destId="{EDD25F17-7E62-4276-A779-CF8F12F81F98}" srcOrd="6" destOrd="0" presId="urn:microsoft.com/office/officeart/2005/8/layout/default"/>
    <dgm:cxn modelId="{49840AB8-3862-4272-87D1-78E08DA89688}" type="presParOf" srcId="{89C93680-5E77-41F8-85FE-1EE6E6A3D4C5}" destId="{494F0CEE-4BF1-4E12-9D4C-AC863A623483}" srcOrd="7" destOrd="0" presId="urn:microsoft.com/office/officeart/2005/8/layout/default"/>
    <dgm:cxn modelId="{31C5A21D-45FD-4FFB-8B96-74CD16D9668E}" type="presParOf" srcId="{89C93680-5E77-41F8-85FE-1EE6E6A3D4C5}" destId="{49364399-449D-4A2F-BE5E-89AC7A671DE0}" srcOrd="8" destOrd="0" presId="urn:microsoft.com/office/officeart/2005/8/layout/default"/>
    <dgm:cxn modelId="{BF14B1D1-6E8B-49A7-93A8-03B72EDD6AB7}" type="presParOf" srcId="{89C93680-5E77-41F8-85FE-1EE6E6A3D4C5}" destId="{319E82F5-0D83-4045-867B-7DF4DD4F4749}" srcOrd="9" destOrd="0" presId="urn:microsoft.com/office/officeart/2005/8/layout/default"/>
    <dgm:cxn modelId="{5BAD1CC0-295A-4CBF-A606-C9BC1EF3F71D}" type="presParOf" srcId="{89C93680-5E77-41F8-85FE-1EE6E6A3D4C5}" destId="{17A7E635-9CB5-4A30-9FCE-F980EFA4E942}" srcOrd="10" destOrd="0" presId="urn:microsoft.com/office/officeart/2005/8/layout/default"/>
    <dgm:cxn modelId="{B60E3BE5-89B9-44A1-A21A-9A4E25D3A954}" type="presParOf" srcId="{89C93680-5E77-41F8-85FE-1EE6E6A3D4C5}" destId="{002E5F87-2B6A-482A-88DB-42A52578745C}" srcOrd="11" destOrd="0" presId="urn:microsoft.com/office/officeart/2005/8/layout/default"/>
    <dgm:cxn modelId="{E195EEB6-DDD8-41AB-BCC1-17186E0B5F6F}" type="presParOf" srcId="{89C93680-5E77-41F8-85FE-1EE6E6A3D4C5}" destId="{AA51C897-FCFD-41F7-9574-A132F9D58E03}" srcOrd="12" destOrd="0" presId="urn:microsoft.com/office/officeart/2005/8/layout/default"/>
    <dgm:cxn modelId="{4D37772E-C0CB-4EB9-9214-B6CBC9C5A4B6}" type="presParOf" srcId="{89C93680-5E77-41F8-85FE-1EE6E6A3D4C5}" destId="{D435AF61-7C92-438D-92D0-50D465830D05}" srcOrd="13" destOrd="0" presId="urn:microsoft.com/office/officeart/2005/8/layout/default"/>
    <dgm:cxn modelId="{B949694F-C6A8-4883-BE6D-DD7CC4825A7F}" type="presParOf" srcId="{89C93680-5E77-41F8-85FE-1EE6E6A3D4C5}" destId="{6C4D10BB-ED5D-426A-9C4D-A2D87D8D74FD}" srcOrd="14" destOrd="0" presId="urn:microsoft.com/office/officeart/2005/8/layout/default"/>
    <dgm:cxn modelId="{D0FD8C4D-795A-41ED-80A0-42E59053992E}" type="presParOf" srcId="{89C93680-5E77-41F8-85FE-1EE6E6A3D4C5}" destId="{385D1757-DFAB-4278-8433-EC1F152036EF}" srcOrd="15" destOrd="0" presId="urn:microsoft.com/office/officeart/2005/8/layout/default"/>
    <dgm:cxn modelId="{645B0499-6759-4E1F-B4A4-1847982D9FDD}" type="presParOf" srcId="{89C93680-5E77-41F8-85FE-1EE6E6A3D4C5}" destId="{4B61E9B7-FC48-405D-9EE4-7253CD05F035}" srcOrd="16" destOrd="0" presId="urn:microsoft.com/office/officeart/2005/8/layout/default"/>
    <dgm:cxn modelId="{F49D0169-3CB4-4F0E-A947-54C92CD2DD52}" type="presParOf" srcId="{89C93680-5E77-41F8-85FE-1EE6E6A3D4C5}" destId="{58EE6237-94E6-4E34-9274-E63A8001C4B4}" srcOrd="17" destOrd="0" presId="urn:microsoft.com/office/officeart/2005/8/layout/default"/>
    <dgm:cxn modelId="{6E134AFC-DF39-4AA4-9AEA-442940531BB4}" type="presParOf" srcId="{89C93680-5E77-41F8-85FE-1EE6E6A3D4C5}" destId="{547605AE-402E-4E11-9E24-FEA86E479FDE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C04A4D-50F7-4055-B93F-D34F0D202538}">
      <dsp:nvSpPr>
        <dsp:cNvPr id="0" name=""/>
        <dsp:cNvSpPr/>
      </dsp:nvSpPr>
      <dsp:spPr>
        <a:xfrm>
          <a:off x="822156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246"/>
        <a:ext cx="1700714" cy="1020428"/>
      </dsp:txXfrm>
    </dsp:sp>
    <dsp:sp modelId="{E141362F-1DD2-4BC7-960C-8490C206D280}">
      <dsp:nvSpPr>
        <dsp:cNvPr id="0" name=""/>
        <dsp:cNvSpPr/>
      </dsp:nvSpPr>
      <dsp:spPr>
        <a:xfrm>
          <a:off x="2692942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Trust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246"/>
        <a:ext cx="1700714" cy="1020428"/>
      </dsp:txXfrm>
    </dsp:sp>
    <dsp:sp modelId="{3F3C3C0A-67EC-4442-9C7D-89B493596DF2}">
      <dsp:nvSpPr>
        <dsp:cNvPr id="0" name=""/>
        <dsp:cNvSpPr/>
      </dsp:nvSpPr>
      <dsp:spPr>
        <a:xfrm>
          <a:off x="4563728" y="1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Healthy communication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246"/>
        <a:ext cx="1700714" cy="1020428"/>
      </dsp:txXfrm>
    </dsp:sp>
    <dsp:sp modelId="{8CE5A25C-4B81-480B-A1F1-06616191BD58}">
      <dsp:nvSpPr>
        <dsp:cNvPr id="0" name=""/>
        <dsp:cNvSpPr/>
      </dsp:nvSpPr>
      <dsp:spPr>
        <a:xfrm>
          <a:off x="822156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Conflict resolution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1191746"/>
        <a:ext cx="1700714" cy="1020428"/>
      </dsp:txXfrm>
    </dsp:sp>
    <dsp:sp modelId="{340E8F70-F855-4486-91E6-2748F80B2AAE}">
      <dsp:nvSpPr>
        <dsp:cNvPr id="0" name=""/>
        <dsp:cNvSpPr/>
      </dsp:nvSpPr>
      <dsp:spPr>
        <a:xfrm>
          <a:off x="2692942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Independence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1191746"/>
        <a:ext cx="1700714" cy="1020428"/>
      </dsp:txXfrm>
    </dsp:sp>
    <dsp:sp modelId="{C38BCC18-4CDC-497D-82F8-9C3BFB430229}">
      <dsp:nvSpPr>
        <dsp:cNvPr id="0" name=""/>
        <dsp:cNvSpPr/>
      </dsp:nvSpPr>
      <dsp:spPr>
        <a:xfrm>
          <a:off x="4563728" y="11917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Fun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1191746"/>
        <a:ext cx="1700714" cy="1020428"/>
      </dsp:txXfrm>
    </dsp:sp>
    <dsp:sp modelId="{03534A49-9221-44B6-974A-4E577F8E0277}">
      <dsp:nvSpPr>
        <dsp:cNvPr id="0" name=""/>
        <dsp:cNvSpPr/>
      </dsp:nvSpPr>
      <dsp:spPr>
        <a:xfrm>
          <a:off x="822156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Supportive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822156" y="2382246"/>
        <a:ext cx="1700714" cy="1020428"/>
      </dsp:txXfrm>
    </dsp:sp>
    <dsp:sp modelId="{99EBB69D-A65A-4EF0-AE3C-2AC61232C3C0}">
      <dsp:nvSpPr>
        <dsp:cNvPr id="0" name=""/>
        <dsp:cNvSpPr/>
      </dsp:nvSpPr>
      <dsp:spPr>
        <a:xfrm>
          <a:off x="2692942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Equality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2692942" y="2382246"/>
        <a:ext cx="1700714" cy="1020428"/>
      </dsp:txXfrm>
    </dsp:sp>
    <dsp:sp modelId="{32808893-6CB1-45DB-AF24-450479F38508}">
      <dsp:nvSpPr>
        <dsp:cNvPr id="0" name=""/>
        <dsp:cNvSpPr/>
      </dsp:nvSpPr>
      <dsp:spPr>
        <a:xfrm>
          <a:off x="4563728" y="2382246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Safe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4563728" y="2382246"/>
        <a:ext cx="1700714" cy="1020428"/>
      </dsp:txXfrm>
    </dsp:sp>
    <dsp:sp modelId="{E426290F-2BA4-4EB2-99D9-5CC86533FA2C}">
      <dsp:nvSpPr>
        <dsp:cNvPr id="0" name=""/>
        <dsp:cNvSpPr/>
      </dsp:nvSpPr>
      <dsp:spPr>
        <a:xfrm>
          <a:off x="1757549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Empathy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1757549" y="3572747"/>
        <a:ext cx="1700714" cy="1020428"/>
      </dsp:txXfrm>
    </dsp:sp>
    <dsp:sp modelId="{CA5C2CCB-6006-486E-809D-66F052945428}">
      <dsp:nvSpPr>
        <dsp:cNvPr id="0" name=""/>
        <dsp:cNvSpPr/>
      </dsp:nvSpPr>
      <dsp:spPr>
        <a:xfrm>
          <a:off x="3628335" y="3572747"/>
          <a:ext cx="1700714" cy="1020428"/>
        </a:xfrm>
        <a:prstGeom prst="rect">
          <a:avLst/>
        </a:prstGeom>
        <a:solidFill>
          <a:srgbClr val="C0C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2"/>
              </a:solidFill>
            </a:rPr>
            <a:t>Respecting personal boundaries</a:t>
          </a:r>
          <a:endParaRPr lang="en-CA" sz="1800" kern="1200" dirty="0">
            <a:solidFill>
              <a:schemeClr val="tx2"/>
            </a:solidFill>
          </a:endParaRPr>
        </a:p>
      </dsp:txBody>
      <dsp:txXfrm>
        <a:off x="3628335" y="3572747"/>
        <a:ext cx="1700714" cy="1020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371474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Sad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984"/>
        <a:ext cx="2089546" cy="1253728"/>
      </dsp:txXfrm>
    </dsp:sp>
    <dsp:sp modelId="{D8A0B89C-401F-4248-A4C1-4190EF1FF05D}">
      <dsp:nvSpPr>
        <dsp:cNvPr id="0" name=""/>
        <dsp:cNvSpPr/>
      </dsp:nvSpPr>
      <dsp:spPr>
        <a:xfrm>
          <a:off x="2669976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Anxious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984"/>
        <a:ext cx="2089546" cy="1253728"/>
      </dsp:txXfrm>
    </dsp:sp>
    <dsp:sp modelId="{64AE635C-139F-4578-B153-C05830460A26}">
      <dsp:nvSpPr>
        <dsp:cNvPr id="0" name=""/>
        <dsp:cNvSpPr/>
      </dsp:nvSpPr>
      <dsp:spPr>
        <a:xfrm>
          <a:off x="4968478" y="1984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Angry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984"/>
        <a:ext cx="2089546" cy="1253728"/>
      </dsp:txXfrm>
    </dsp:sp>
    <dsp:sp modelId="{70442005-8569-483B-9A4E-294EBFB33D1B}">
      <dsp:nvSpPr>
        <dsp:cNvPr id="0" name=""/>
        <dsp:cNvSpPr/>
      </dsp:nvSpPr>
      <dsp:spPr>
        <a:xfrm>
          <a:off x="371474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Alone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71474" y="1464667"/>
        <a:ext cx="2089546" cy="1253728"/>
      </dsp:txXfrm>
    </dsp:sp>
    <dsp:sp modelId="{41059BE9-4B24-453B-9199-FE0B9FAADA13}">
      <dsp:nvSpPr>
        <dsp:cNvPr id="0" name=""/>
        <dsp:cNvSpPr/>
      </dsp:nvSpPr>
      <dsp:spPr>
        <a:xfrm>
          <a:off x="2669976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Taking big risks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1464667"/>
        <a:ext cx="2089546" cy="1253728"/>
      </dsp:txXfrm>
    </dsp:sp>
    <dsp:sp modelId="{6C4D10BB-ED5D-426A-9C4D-A2D87D8D74FD}">
      <dsp:nvSpPr>
        <dsp:cNvPr id="0" name=""/>
        <dsp:cNvSpPr/>
      </dsp:nvSpPr>
      <dsp:spPr>
        <a:xfrm>
          <a:off x="4968478" y="1464667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Hurting themselves or others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68478" y="1464667"/>
        <a:ext cx="2089546" cy="1253728"/>
      </dsp:txXfrm>
    </dsp:sp>
    <dsp:sp modelId="{1F7ED37B-3518-407C-B000-67D441D7979F}">
      <dsp:nvSpPr>
        <dsp:cNvPr id="0" name=""/>
        <dsp:cNvSpPr/>
      </dsp:nvSpPr>
      <dsp:spPr>
        <a:xfrm>
          <a:off x="2669976" y="2927350"/>
          <a:ext cx="2089546" cy="1253728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Using drugs and alcohol 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669976" y="2927350"/>
        <a:ext cx="2089546" cy="12537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Are you okay?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0" y="1"/>
        <a:ext cx="2321718" cy="1393031"/>
      </dsp:txXfrm>
    </dsp:sp>
    <dsp:sp modelId="{64AE635C-139F-4578-B153-C05830460A26}">
      <dsp:nvSpPr>
        <dsp:cNvPr id="0" name=""/>
        <dsp:cNvSpPr/>
      </dsp:nvSpPr>
      <dsp:spPr>
        <a:xfrm>
          <a:off x="2553890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Can I help?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553890" y="1"/>
        <a:ext cx="2321718" cy="1393031"/>
      </dsp:txXfrm>
    </dsp:sp>
    <dsp:sp modelId="{41059BE9-4B24-453B-9199-FE0B9FAADA13}">
      <dsp:nvSpPr>
        <dsp:cNvPr id="0" name=""/>
        <dsp:cNvSpPr/>
      </dsp:nvSpPr>
      <dsp:spPr>
        <a:xfrm>
          <a:off x="5107781" y="1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calm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5107781" y="1"/>
        <a:ext cx="2321718" cy="1393031"/>
      </dsp:txXfrm>
    </dsp:sp>
    <dsp:sp modelId="{6C4D10BB-ED5D-426A-9C4D-A2D87D8D74FD}">
      <dsp:nvSpPr>
        <dsp:cNvPr id="0" name=""/>
        <dsp:cNvSpPr/>
      </dsp:nvSpPr>
      <dsp:spPr>
        <a:xfrm>
          <a:off x="127694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Be open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76945" y="1625205"/>
        <a:ext cx="2321718" cy="1393031"/>
      </dsp:txXfrm>
    </dsp:sp>
    <dsp:sp modelId="{1F7ED37B-3518-407C-B000-67D441D7979F}">
      <dsp:nvSpPr>
        <dsp:cNvPr id="0" name=""/>
        <dsp:cNvSpPr/>
      </dsp:nvSpPr>
      <dsp:spPr>
        <a:xfrm>
          <a:off x="3830835" y="1625205"/>
          <a:ext cx="2321718" cy="1393031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Listen without judgment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30835" y="1625205"/>
        <a:ext cx="2321718" cy="13930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1232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Cadet / JCR Leaders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232" y="5"/>
        <a:ext cx="2249165" cy="1349499"/>
      </dsp:txXfrm>
    </dsp:sp>
    <dsp:sp modelId="{64AE635C-139F-4578-B153-C05830460A26}">
      <dsp:nvSpPr>
        <dsp:cNvPr id="0" name=""/>
        <dsp:cNvSpPr/>
      </dsp:nvSpPr>
      <dsp:spPr>
        <a:xfrm>
          <a:off x="2475313" y="5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Parents / Caregivers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2475313" y="5"/>
        <a:ext cx="2249165" cy="1349499"/>
      </dsp:txXfrm>
    </dsp:sp>
    <dsp:sp modelId="{41059BE9-4B24-453B-9199-FE0B9FAADA13}">
      <dsp:nvSpPr>
        <dsp:cNvPr id="0" name=""/>
        <dsp:cNvSpPr/>
      </dsp:nvSpPr>
      <dsp:spPr>
        <a:xfrm>
          <a:off x="4949395" y="5"/>
          <a:ext cx="2478872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Counsellors /</a:t>
          </a:r>
          <a:br>
            <a:rPr lang="en-US" sz="2200" b="0" kern="1200" dirty="0">
              <a:solidFill>
                <a:schemeClr val="tx2"/>
              </a:solidFill>
            </a:rPr>
          </a:br>
          <a:r>
            <a:rPr lang="en-US" sz="2200" b="0" kern="1200" dirty="0">
              <a:solidFill>
                <a:schemeClr val="tx2"/>
              </a:solidFill>
            </a:rPr>
            <a:t>Teachers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4949395" y="5"/>
        <a:ext cx="2478872" cy="1349499"/>
      </dsp:txXfrm>
    </dsp:sp>
    <dsp:sp modelId="{6C4D10BB-ED5D-426A-9C4D-A2D87D8D74FD}">
      <dsp:nvSpPr>
        <dsp:cNvPr id="0" name=""/>
        <dsp:cNvSpPr/>
      </dsp:nvSpPr>
      <dsp:spPr>
        <a:xfrm>
          <a:off x="1353126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Friends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1353126" y="1574421"/>
        <a:ext cx="2249165" cy="1349499"/>
      </dsp:txXfrm>
    </dsp:sp>
    <dsp:sp modelId="{1F7ED37B-3518-407C-B000-67D441D7979F}">
      <dsp:nvSpPr>
        <dsp:cNvPr id="0" name=""/>
        <dsp:cNvSpPr/>
      </dsp:nvSpPr>
      <dsp:spPr>
        <a:xfrm>
          <a:off x="3827208" y="1574421"/>
          <a:ext cx="2249165" cy="1349499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 dirty="0">
              <a:solidFill>
                <a:schemeClr val="tx2"/>
              </a:solidFill>
            </a:rPr>
            <a:t>Kids Help Phone</a:t>
          </a:r>
          <a:endParaRPr lang="en-CA" sz="2200" b="0" kern="1200" dirty="0">
            <a:solidFill>
              <a:schemeClr val="tx2"/>
            </a:solidFill>
          </a:endParaRPr>
        </a:p>
      </dsp:txBody>
      <dsp:txXfrm>
        <a:off x="3827208" y="1574421"/>
        <a:ext cx="2249165" cy="13494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77799-26E0-41F1-9AC4-8CFD1D91B05A}">
      <dsp:nvSpPr>
        <dsp:cNvPr id="0" name=""/>
        <dsp:cNvSpPr/>
      </dsp:nvSpPr>
      <dsp:spPr>
        <a:xfrm>
          <a:off x="0" y="34290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Journal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0" y="342902"/>
        <a:ext cx="1726778" cy="1036066"/>
      </dsp:txXfrm>
    </dsp:sp>
    <dsp:sp modelId="{0567FA1A-9722-4067-BD21-7C7CE50D0487}">
      <dsp:nvSpPr>
        <dsp:cNvPr id="0" name=""/>
        <dsp:cNvSpPr/>
      </dsp:nvSpPr>
      <dsp:spPr>
        <a:xfrm>
          <a:off x="1901632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Music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364753"/>
        <a:ext cx="1726778" cy="1036066"/>
      </dsp:txXfrm>
    </dsp:sp>
    <dsp:sp modelId="{64AE635C-139F-4578-B153-C05830460A26}">
      <dsp:nvSpPr>
        <dsp:cNvPr id="0" name=""/>
        <dsp:cNvSpPr/>
      </dsp:nvSpPr>
      <dsp:spPr>
        <a:xfrm>
          <a:off x="3801088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Sports / Exercise</a:t>
          </a:r>
        </a:p>
      </dsp:txBody>
      <dsp:txXfrm>
        <a:off x="3801088" y="364753"/>
        <a:ext cx="1726778" cy="1036066"/>
      </dsp:txXfrm>
    </dsp:sp>
    <dsp:sp modelId="{EDD25F17-7E62-4276-A779-CF8F12F81F98}">
      <dsp:nvSpPr>
        <dsp:cNvPr id="0" name=""/>
        <dsp:cNvSpPr/>
      </dsp:nvSpPr>
      <dsp:spPr>
        <a:xfrm>
          <a:off x="5700545" y="364753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Time with animals</a:t>
          </a:r>
        </a:p>
      </dsp:txBody>
      <dsp:txXfrm>
        <a:off x="5700545" y="364753"/>
        <a:ext cx="1726778" cy="1036066"/>
      </dsp:txXfrm>
    </dsp:sp>
    <dsp:sp modelId="{49364399-449D-4A2F-BE5E-89AC7A671DE0}">
      <dsp:nvSpPr>
        <dsp:cNvPr id="0" name=""/>
        <dsp:cNvSpPr/>
      </dsp:nvSpPr>
      <dsp:spPr>
        <a:xfrm>
          <a:off x="2176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Video / Movie theatre</a:t>
          </a:r>
        </a:p>
      </dsp:txBody>
      <dsp:txXfrm>
        <a:off x="2176" y="1573498"/>
        <a:ext cx="1726778" cy="1036066"/>
      </dsp:txXfrm>
    </dsp:sp>
    <dsp:sp modelId="{17A7E635-9CB5-4A30-9FCE-F980EFA4E942}">
      <dsp:nvSpPr>
        <dsp:cNvPr id="0" name=""/>
        <dsp:cNvSpPr/>
      </dsp:nvSpPr>
      <dsp:spPr>
        <a:xfrm>
          <a:off x="1901632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Hunt / Hike / Nature</a:t>
          </a:r>
        </a:p>
      </dsp:txBody>
      <dsp:txXfrm>
        <a:off x="1901632" y="1573498"/>
        <a:ext cx="1726778" cy="1036066"/>
      </dsp:txXfrm>
    </dsp:sp>
    <dsp:sp modelId="{AA51C897-FCFD-41F7-9574-A132F9D58E03}">
      <dsp:nvSpPr>
        <dsp:cNvPr id="0" name=""/>
        <dsp:cNvSpPr/>
      </dsp:nvSpPr>
      <dsp:spPr>
        <a:xfrm>
          <a:off x="3801088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Bead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Sew /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Draw / Poetry</a:t>
          </a:r>
        </a:p>
      </dsp:txBody>
      <dsp:txXfrm>
        <a:off x="3801088" y="1573498"/>
        <a:ext cx="1726778" cy="1036066"/>
      </dsp:txXfrm>
    </dsp:sp>
    <dsp:sp modelId="{6C4D10BB-ED5D-426A-9C4D-A2D87D8D74FD}">
      <dsp:nvSpPr>
        <dsp:cNvPr id="0" name=""/>
        <dsp:cNvSpPr/>
      </dsp:nvSpPr>
      <dsp:spPr>
        <a:xfrm>
          <a:off x="5700545" y="1573498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Eat healthy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5700545" y="1573498"/>
        <a:ext cx="1726778" cy="1036066"/>
      </dsp:txXfrm>
    </dsp:sp>
    <dsp:sp modelId="{4B61E9B7-FC48-405D-9EE4-7253CD05F035}">
      <dsp:nvSpPr>
        <dsp:cNvPr id="0" name=""/>
        <dsp:cNvSpPr/>
      </dsp:nvSpPr>
      <dsp:spPr>
        <a:xfrm>
          <a:off x="1901632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Socialize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1901632" y="2782242"/>
        <a:ext cx="1726778" cy="1036066"/>
      </dsp:txXfrm>
    </dsp:sp>
    <dsp:sp modelId="{547605AE-402E-4E11-9E24-FEA86E479FDE}">
      <dsp:nvSpPr>
        <dsp:cNvPr id="0" name=""/>
        <dsp:cNvSpPr/>
      </dsp:nvSpPr>
      <dsp:spPr>
        <a:xfrm>
          <a:off x="3801088" y="2782242"/>
          <a:ext cx="1726778" cy="1036066"/>
        </a:xfrm>
        <a:prstGeom prst="rect">
          <a:avLst/>
        </a:prstGeom>
        <a:solidFill>
          <a:schemeClr val="bg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kern="1200" dirty="0">
              <a:solidFill>
                <a:schemeClr val="tx2"/>
              </a:solidFill>
            </a:rPr>
            <a:t>Talk to family and friends</a:t>
          </a:r>
          <a:endParaRPr lang="en-CA" sz="2000" b="0" kern="1200" dirty="0">
            <a:solidFill>
              <a:schemeClr val="tx2"/>
            </a:solidFill>
          </a:endParaRPr>
        </a:p>
      </dsp:txBody>
      <dsp:txXfrm>
        <a:off x="3801088" y="2782242"/>
        <a:ext cx="1726778" cy="1036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4982FD-C645-0C4C-8CCE-98FAFABA3A37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46901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30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B21B9B1-EA91-1942-A99A-6D80D0C03D38}" type="slidenum">
              <a:rPr lang="en-CA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77374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30000" dirty="0"/>
              <a:t>Canadian Red Cross. (1997). </a:t>
            </a:r>
            <a:r>
              <a:rPr lang="en-US" i="1" baseline="30000" dirty="0"/>
              <a:t>Hearing the hurt, changing the future: Abuse prevention services for youth.</a:t>
            </a:r>
            <a:r>
              <a:rPr lang="en-US" baseline="30000" dirty="0"/>
              <a:t>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2586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21B9B1-EA91-1942-A99A-6D80D0C03D38}" type="slidenum">
              <a:rPr lang="en-CA" smtClean="0"/>
              <a:pPr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400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71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CA" b="0" u="non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4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pPr lvl="0"/>
            <a:r>
              <a:rPr lang="en-US" dirty="0"/>
              <a:t>Then we need to link them to people and/or resources.</a:t>
            </a:r>
            <a:endParaRPr lang="en-CA" dirty="0"/>
          </a:p>
          <a:p>
            <a:pPr lvl="0"/>
            <a:endParaRPr lang="en-CA" b="1" dirty="0"/>
          </a:p>
          <a:p>
            <a:pPr lvl="0"/>
            <a:r>
              <a:rPr lang="en-CA" b="1" dirty="0"/>
              <a:t>LINK: </a:t>
            </a:r>
            <a:r>
              <a:rPr lang="en-CA" dirty="0"/>
              <a:t>Let them know there are people who can help. Encourage them to talk to a trusted adult or offer to go with them to talk to someone who can help.  Let them know, “I want you to be safe; we need to get help.”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93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799" y="4170403"/>
            <a:ext cx="5854733" cy="4972010"/>
          </a:xfrm>
        </p:spPr>
        <p:txBody>
          <a:bodyPr/>
          <a:lstStyle/>
          <a:p>
            <a:r>
              <a:rPr lang="en-US" dirty="0"/>
              <a:t>We want to ensure you are using healthy coping mechanism to deal with your stress.</a:t>
            </a:r>
          </a:p>
          <a:p>
            <a:r>
              <a:rPr lang="en-US" dirty="0"/>
              <a:t>What are some healthy ways to deal with stress?  Have the players brainstorm a list then read out the ones on the PP.</a:t>
            </a:r>
            <a:endParaRPr lang="en-CA" b="0" u="none" dirty="0"/>
          </a:p>
          <a:p>
            <a:endParaRPr lang="en-US" dirty="0"/>
          </a:p>
          <a:p>
            <a:r>
              <a:rPr lang="en-US" sz="1200" b="0" i="0" u="none" strike="noStrike" kern="1200" baseline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rPr>
              <a:t>Copyright © 2020 The Canadian Red Cross Society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3EDEF-6030-4834-8F67-1B35B1F8C1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3378" y="4444409"/>
            <a:ext cx="46676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LOOK:</a:t>
            </a: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Are they acting different than before? Are they: sad, anxious, angry, and alone all the time, drinking and using drugs, taking big risks, hurting themselves or others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We need to be looking out for each other and checking in with teammates and friends.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64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1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09" indent="-285734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293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111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287" indent="-228587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881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6B24EC-8EB4-8B42-84E9-91FAF002E794}" type="slidenum"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748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11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365B9-1B32-4201-BD77-4A3E650AD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35018-57B4-46CC-8FAB-09DC188E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61D48-5FAC-4EDE-A5FC-4D270B5346C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72328-DD3B-48E7-8CB8-4D9003EFA7F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CA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D30C9-30F8-4F41-AFEC-B0BB8968A3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496FCA-1148-4E9D-BDEA-32C932385E31}" type="slidenum">
              <a:rPr lang="en-CA" altLang="en-US"/>
              <a:pPr/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694220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785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78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7235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 style du titre</a:t>
            </a:r>
            <a:endParaRPr lang="fr-CA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001000" cy="4413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Cliquez pour 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  <a:endParaRPr lang="fr-CA" noProof="0" dirty="0"/>
          </a:p>
        </p:txBody>
      </p:sp>
    </p:spTree>
    <p:extLst>
      <p:ext uri="{BB962C8B-B14F-4D97-AF65-F5344CB8AC3E}">
        <p14:creationId xmlns:p14="http://schemas.microsoft.com/office/powerpoint/2010/main" val="2844559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52" r:id="rId1"/>
    <p:sldLayoutId id="2147494053" r:id="rId2"/>
    <p:sldLayoutId id="2147494054" r:id="rId3"/>
    <p:sldLayoutId id="2147494059" r:id="rId4"/>
  </p:sldLayoutIdLst>
  <p:transition spd="med"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600" b="0" cap="all" spc="-5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None/>
        <a:defRPr sz="2400" b="0">
          <a:solidFill>
            <a:schemeClr val="tx2"/>
          </a:solidFill>
          <a:latin typeface="+mn-lt"/>
          <a:ea typeface="+mn-ea"/>
          <a:cs typeface="+mn-cs"/>
        </a:defRPr>
      </a:lvl1pPr>
      <a:lvl2pPr marL="228600" indent="-228600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2400" b="0">
          <a:solidFill>
            <a:schemeClr val="tx2"/>
          </a:solidFill>
          <a:latin typeface="+mn-lt"/>
        </a:defRPr>
      </a:lvl2pPr>
      <a:lvl3pPr marL="457200" indent="-239713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defRPr sz="2400" b="0">
          <a:solidFill>
            <a:schemeClr val="tx2"/>
          </a:solidFill>
          <a:latin typeface="+mn-lt"/>
        </a:defRPr>
      </a:lvl3pPr>
      <a:lvl4pPr marL="685800" indent="-198438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tabLst/>
        <a:defRPr sz="2400" b="0">
          <a:solidFill>
            <a:schemeClr val="tx2"/>
          </a:solidFill>
          <a:latin typeface="+mn-lt"/>
        </a:defRPr>
      </a:lvl4pPr>
      <a:lvl5pPr marL="914400" indent="-219075" algn="l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›"/>
        <a:tabLst/>
        <a:defRPr sz="2400" b="0">
          <a:solidFill>
            <a:schemeClr val="tx2"/>
          </a:solidFill>
          <a:latin typeface="+mn-lt"/>
        </a:defRPr>
      </a:lvl5pPr>
      <a:lvl6pPr marL="20605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177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749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32175" indent="-11588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SzPct val="85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260" userDrawn="1">
          <p15:clr>
            <a:srgbClr val="F26B43"/>
          </p15:clr>
        </p15:guide>
        <p15:guide id="5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C496A5-245F-4E92-B7CA-E94DECB3E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-3333"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121AD16-DC67-43AC-A774-385BE772BF4D}"/>
              </a:ext>
            </a:extLst>
          </p:cNvPr>
          <p:cNvSpPr/>
          <p:nvPr/>
        </p:nvSpPr>
        <p:spPr bwMode="auto">
          <a:xfrm>
            <a:off x="0" y="4914900"/>
            <a:ext cx="9144000" cy="19431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CA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23F587C-88F3-4EC0-B69B-903F4B9EBD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940" y="5029200"/>
            <a:ext cx="844812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673930" indent="-259204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036815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451541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1866268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280994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695720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110446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525172" indent="-207363" algn="ctr" defTabSz="407526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991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2400" b="1" cap="all" dirty="0">
                <a:solidFill>
                  <a:srgbClr val="FF0000"/>
                </a:solidFill>
                <a:latin typeface="Arial"/>
                <a:ea typeface="Microsoft YaHei"/>
              </a:rPr>
              <a:t>Lesson 1</a:t>
            </a:r>
          </a:p>
          <a:p>
            <a:pPr lvl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CA" altLang="en-US" sz="3600" b="1" cap="all" dirty="0">
                <a:solidFill>
                  <a:schemeClr val="tx2"/>
                </a:solidFill>
                <a:ea typeface="Microsoft YaHei"/>
              </a:rPr>
              <a:t>Healthy Relationships</a:t>
            </a:r>
          </a:p>
          <a:p>
            <a:pPr marL="0" marR="0" lvl="0" indent="0" algn="ctr" defTabSz="407526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07526" algn="l"/>
                <a:tab pos="815052" algn="l"/>
                <a:tab pos="1222578" algn="l"/>
                <a:tab pos="1630104" algn="l"/>
                <a:tab pos="2037631" algn="l"/>
                <a:tab pos="2445156" algn="l"/>
                <a:tab pos="2852683" algn="l"/>
                <a:tab pos="3260208" algn="l"/>
                <a:tab pos="3667735" algn="l"/>
                <a:tab pos="4075260" algn="l"/>
                <a:tab pos="4482787" algn="l"/>
                <a:tab pos="4890312" algn="l"/>
              </a:tabLst>
              <a:defRPr/>
            </a:pP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Ages 12</a:t>
            </a:r>
            <a:r>
              <a:rPr lang="en-US" altLang="en-US" sz="2400" cap="all" dirty="0">
                <a:solidFill>
                  <a:schemeClr val="tx2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–</a:t>
            </a:r>
            <a:r>
              <a:rPr lang="en-US" altLang="en-US" sz="2400" cap="all" dirty="0">
                <a:solidFill>
                  <a:schemeClr val="tx2"/>
                </a:solidFill>
                <a:latin typeface="Arial"/>
                <a:ea typeface="Microsoft YaHei"/>
              </a:rPr>
              <a:t>15</a:t>
            </a:r>
            <a:endParaRPr kumimoji="0" lang="en-CA" altLang="en-US" sz="2400" i="0" u="none" strike="noStrike" kern="1200" cap="all" spc="0" normalizeH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/>
              <a:ea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923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1007" y="1028700"/>
            <a:ext cx="8519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Resources Around Me is a free, interactive tool, available in English and French, through Kids Help Phone’s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tool helps young people to independently connect to local programs and services in their communities.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These services include: 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Counseling and mental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Sexual health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Housing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Legal help</a:t>
            </a:r>
          </a:p>
          <a:p>
            <a:pPr marL="742950" lvl="1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LGBTQ2S services</a:t>
            </a:r>
          </a:p>
          <a:p>
            <a:pPr marL="742950" lvl="1" indent="-285750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Youth shelters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kidshelpphone.ca/resourcesaroundme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 bwMode="auto">
          <a:xfrm>
            <a:off x="457200" y="504342"/>
            <a:ext cx="6805363" cy="44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-1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Arial" charset="0"/>
              </a:rPr>
              <a:t>RESOURCES AROUND ME</a:t>
            </a:r>
            <a:endParaRPr kumimoji="0" lang="en-CA" altLang="en-US" sz="3600" b="0" i="0" u="none" strike="noStrike" kern="1200" cap="none" spc="-10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010" y="3428999"/>
            <a:ext cx="2569404" cy="18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394" y="4716183"/>
            <a:ext cx="1831889" cy="2042955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0D58C1-1648-4CA3-84C2-E835E34C77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49D49D9-45C0-4B19-9205-48EF28F6E07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997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9" name="Text Placeholder 2"/>
          <p:cNvSpPr txBox="1">
            <a:spLocks/>
          </p:cNvSpPr>
          <p:nvPr/>
        </p:nvSpPr>
        <p:spPr bwMode="auto">
          <a:xfrm>
            <a:off x="457200" y="1600200"/>
            <a:ext cx="8229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73152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8319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2891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7463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203575" indent="-119063" eaLnBrk="0" hangingPunct="0">
              <a:buClr>
                <a:schemeClr val="tx1"/>
              </a:buClr>
              <a:buFont typeface="Wingdings" charset="0"/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Add local resources to this slide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DBD7A0A-9FB6-4302-A4BD-35A04DC7C64E}"/>
              </a:ext>
            </a:extLst>
          </p:cNvPr>
          <p:cNvSpPr txBox="1">
            <a:spLocks/>
          </p:cNvSpPr>
          <p:nvPr/>
        </p:nvSpPr>
        <p:spPr bwMode="auto">
          <a:xfrm>
            <a:off x="457200" y="685800"/>
            <a:ext cx="8458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73152" rIns="91440" bIns="45720" numCol="1" anchor="t" anchorCtr="0" compatLnSpc="1">
            <a:prstTxWarp prst="textNoShape">
              <a:avLst/>
            </a:prstTxWarp>
          </a:bodyPr>
          <a:lstStyle>
            <a:lvl1pPr marL="155575" indent="-155575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603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8032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114425" indent="-1412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374775" indent="-1190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charset="0"/>
              <a:buChar char="§"/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05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5177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29749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432175" indent="-115888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SzPct val="85000"/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eaLnBrk="1" fontAlgn="ctr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None/>
              <a:tabLst>
                <a:tab pos="228600" algn="l"/>
              </a:tabLst>
              <a:defRPr/>
            </a:pPr>
            <a:r>
              <a:rPr lang="en-US" sz="3600" b="0" cap="all" dirty="0">
                <a:ln w="0"/>
                <a:cs typeface="Times New Roman" charset="0"/>
              </a:rPr>
              <a:t>Community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2882FE-8457-4091-9E20-2D4887CDE991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1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522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37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23DA1C-334C-4D6C-8EA0-FD72B68F0E4E}"/>
              </a:ext>
            </a:extLst>
          </p:cNvPr>
          <p:cNvSpPr/>
          <p:nvPr/>
        </p:nvSpPr>
        <p:spPr>
          <a:xfrm>
            <a:off x="400050" y="399871"/>
            <a:ext cx="8343900" cy="10549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Characteristics of a</a:t>
            </a:r>
            <a:b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</a:b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Healthy Relationship</a:t>
            </a:r>
            <a:endParaRPr kumimoji="0" lang="en-US" sz="3600" i="0" u="none" strike="noStrike" kern="1200" cap="all" normalizeH="0" noProof="0" dirty="0">
              <a:ln w="0"/>
              <a:uLnTx/>
              <a:uFillTx/>
              <a:latin typeface="Arial"/>
              <a:ea typeface="Calibri" charset="0"/>
              <a:cs typeface="Times New Roman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9C048D7-0DAA-4CFC-87EE-87E784E54B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177099"/>
              </p:ext>
            </p:extLst>
          </p:nvPr>
        </p:nvGraphicFramePr>
        <p:xfrm>
          <a:off x="1028700" y="1600200"/>
          <a:ext cx="7086600" cy="4594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A13C2C3-935D-478E-8CC2-BA6AC4BD71A9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3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8995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0F1640B-A9D0-496B-9516-39EE4AA6DAA6}"/>
              </a:ext>
            </a:extLst>
          </p:cNvPr>
          <p:cNvSpPr/>
          <p:nvPr/>
        </p:nvSpPr>
        <p:spPr>
          <a:xfrm>
            <a:off x="457199" y="1479962"/>
            <a:ext cx="8229601" cy="449353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Say “no” and let the person know you mean it.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cs typeface="Times New Roman" charset="0"/>
              </a:rPr>
              <a:t>Stand up straight</a:t>
            </a: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, and make eye contact.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Say how you feel.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Do not make excuses.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  <a:ea typeface="Calibri" charset="0"/>
                <a:cs typeface="Times New Roman" charset="0"/>
              </a:rPr>
              <a:t>Stick up for yourself.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Calibri" charset="0"/>
                <a:cs typeface="Times New Roman" charset="0"/>
              </a:rPr>
              <a:t>Walk away from the situation.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Calibri" charset="0"/>
                <a:cs typeface="Times New Roman" charset="0"/>
              </a:rPr>
              <a:t>Find something else to do with other friends.</a:t>
            </a:r>
          </a:p>
          <a:p>
            <a:pPr marL="457200" lvl="0" indent="-457200" fontAlgn="ctr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  <a:defRPr/>
            </a:pPr>
            <a:r>
              <a:rPr lang="en-US" sz="2400" dirty="0">
                <a:solidFill>
                  <a:srgbClr val="000000"/>
                </a:solidFill>
                <a:ea typeface="Calibri" charset="0"/>
                <a:cs typeface="Times New Roman" charset="0"/>
              </a:rPr>
              <a:t>Hang out with friends who will speak up and support you in resisting peer pressure.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18E0BF-1111-4ED0-AFDF-F4C0A5503564}"/>
              </a:ext>
            </a:extLst>
          </p:cNvPr>
          <p:cNvSpPr/>
          <p:nvPr/>
        </p:nvSpPr>
        <p:spPr>
          <a:xfrm>
            <a:off x="457200" y="610969"/>
            <a:ext cx="8343900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fontAlgn="ctr">
              <a:spcAft>
                <a:spcPts val="0"/>
              </a:spcAft>
              <a:tabLst>
                <a:tab pos="228600" algn="l"/>
              </a:tabLst>
              <a:defRPr/>
            </a:pPr>
            <a:r>
              <a:rPr lang="en-US" sz="3600" cap="all" dirty="0">
                <a:ln w="0"/>
                <a:latin typeface="Arial"/>
                <a:ea typeface="Calibri" charset="0"/>
                <a:cs typeface="Times New Roman" charset="0"/>
              </a:rPr>
              <a:t>Ways to Resist Peer Pressure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6B6BE7-0393-498C-A31A-4FFE97FAB28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3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2751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9D30D4-D5E1-4759-9BE2-78CD3D752F71}"/>
              </a:ext>
            </a:extLst>
          </p:cNvPr>
          <p:cNvSpPr txBox="1">
            <a:spLocks/>
          </p:cNvSpPr>
          <p:nvPr/>
        </p:nvSpPr>
        <p:spPr>
          <a:xfrm>
            <a:off x="2543950" y="4337844"/>
            <a:ext cx="1598338" cy="6969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3600" b="0" cap="all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sz="4000" kern="0" dirty="0">
                <a:solidFill>
                  <a:schemeClr val="tx2"/>
                </a:solidFill>
              </a:rPr>
              <a:t>LINK</a:t>
            </a:r>
            <a:endParaRPr lang="en-CA" sz="4000" kern="0" dirty="0">
              <a:solidFill>
                <a:schemeClr val="tx2"/>
              </a:solidFill>
            </a:endParaRPr>
          </a:p>
        </p:txBody>
      </p:sp>
      <p:pic>
        <p:nvPicPr>
          <p:cNvPr id="3" name="Picture 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7F968661-46B0-491C-948B-2F8B5E835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1828800" cy="1828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A228E7E-798C-4757-9785-A390A6875524}"/>
              </a:ext>
            </a:extLst>
          </p:cNvPr>
          <p:cNvSpPr/>
          <p:nvPr/>
        </p:nvSpPr>
        <p:spPr>
          <a:xfrm>
            <a:off x="6554855" y="1709103"/>
            <a:ext cx="200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/>
                <a:ea typeface="ＭＳ Ｐゴシック" charset="0"/>
                <a:cs typeface="Arial" charset="0"/>
              </a:rPr>
              <a:t>LISTEN</a:t>
            </a:r>
            <a:endParaRPr kumimoji="0" lang="en-CA" sz="40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uLnTx/>
              <a:uFillTx/>
              <a:latin typeface="Arial"/>
              <a:ea typeface="ＭＳ Ｐゴシック" charset="0"/>
              <a:cs typeface="Arial" charset="0"/>
            </a:endParaRPr>
          </a:p>
        </p:txBody>
      </p:sp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CE24341-B546-4E1B-B59E-8B35F79ED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12" y="1137603"/>
            <a:ext cx="1828800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CD41F3-42E9-433C-8CB4-679FA9C4D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746" y="3771900"/>
            <a:ext cx="1828800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317182-2192-4E11-958C-E5D052857CD3}"/>
              </a:ext>
            </a:extLst>
          </p:cNvPr>
          <p:cNvSpPr/>
          <p:nvPr/>
        </p:nvSpPr>
        <p:spPr>
          <a:xfrm>
            <a:off x="2563259" y="1709103"/>
            <a:ext cx="16658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rgbClr val="000000"/>
                </a:solidFill>
              </a:rPr>
              <a:t>LOOK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6ACE10-AF86-468F-9486-156FFDBFA1B3}"/>
              </a:ext>
            </a:extLst>
          </p:cNvPr>
          <p:cNvSpPr/>
          <p:nvPr/>
        </p:nvSpPr>
        <p:spPr>
          <a:xfrm>
            <a:off x="6551984" y="434340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Arial" charset="0"/>
                <a:ea typeface="ＭＳ Ｐゴシック" charset="0"/>
                <a:cs typeface="Arial" charset="0"/>
              </a:rPr>
              <a:t>LIVE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6E0000"/>
              </a:solidFill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20FD8-6B9B-47FB-8370-CBE492B0953C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0" name="Picture 9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7BC9C7-3A7C-442B-9008-2F46252CB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2" y="37719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1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E281E8B-2F96-424E-BE06-CE86956E7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1: LOOK</a:t>
            </a:r>
            <a:endParaRPr lang="en-CA" sz="4000" kern="12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165D3-EEF2-418A-9DDA-8001D615697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2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3090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id="{46904E9E-57BB-4941-BC53-0B7F6AD8C6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3D3B0B-78FF-4FC7-A980-5164189353F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3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1F0C1DD2-5F1B-465A-89E6-7AEA68B6F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2: LISTEN</a:t>
            </a:r>
          </a:p>
        </p:txBody>
      </p:sp>
    </p:spTree>
    <p:extLst>
      <p:ext uri="{BB962C8B-B14F-4D97-AF65-F5344CB8AC3E}">
        <p14:creationId xmlns:p14="http://schemas.microsoft.com/office/powerpoint/2010/main" val="152802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914400" y="20574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67D7AB9-7816-433F-BB68-165AAE461DD8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4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755075EE-DB13-4B39-B0AD-3F86B4D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3: LINK</a:t>
            </a:r>
          </a:p>
        </p:txBody>
      </p:sp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8D9708F-80A2-4306-926D-66D8922226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4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162697"/>
              </p:ext>
            </p:extLst>
          </p:nvPr>
        </p:nvGraphicFramePr>
        <p:xfrm>
          <a:off x="914400" y="1943100"/>
          <a:ext cx="7429500" cy="4183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1F2645DB-5176-4A6A-97B8-4FEFE65815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457200"/>
            <a:ext cx="1143000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B306D2-EC49-48FE-9FFA-BAC93178D29E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5 / 5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B25FEEB0-9024-46C3-A50E-C7C9C7D11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0" y="571501"/>
            <a:ext cx="6170338" cy="800100"/>
          </a:xfrm>
        </p:spPr>
        <p:txBody>
          <a:bodyPr/>
          <a:lstStyle/>
          <a:p>
            <a:pPr>
              <a:defRPr/>
            </a:pPr>
            <a:r>
              <a:rPr lang="en-US" sz="4000" kern="1200" dirty="0">
                <a:solidFill>
                  <a:srgbClr val="000000"/>
                </a:solidFill>
                <a:latin typeface="Arial" charset="0"/>
                <a:cs typeface="Arial" charset="0"/>
              </a:rPr>
              <a:t>STEP 4: LIVE</a:t>
            </a:r>
          </a:p>
        </p:txBody>
      </p:sp>
    </p:spTree>
    <p:extLst>
      <p:ext uri="{BB962C8B-B14F-4D97-AF65-F5344CB8AC3E}">
        <p14:creationId xmlns:p14="http://schemas.microsoft.com/office/powerpoint/2010/main" val="318246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457200" y="537337"/>
            <a:ext cx="4473567" cy="4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800" b="1" cap="all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r>
              <a:rPr lang="en-US" altLang="en-US" sz="3600" b="0" cap="none" dirty="0">
                <a:solidFill>
                  <a:schemeClr val="tx1"/>
                </a:solidFill>
                <a:cs typeface="Arial" charset="0"/>
              </a:rPr>
              <a:t>KIDS HELP PHONE</a:t>
            </a:r>
            <a:endParaRPr lang="en-CA" altLang="en-US" sz="3600" b="0" cap="none" dirty="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0" r="17340"/>
          <a:stretch/>
        </p:blipFill>
        <p:spPr>
          <a:xfrm>
            <a:off x="6940606" y="3886200"/>
            <a:ext cx="2203394" cy="297180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85240" y="1028700"/>
            <a:ext cx="8201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If you need one-on-one time with someone who gets what is going on in your life, you can connect anonymously with Kids Help Phone. Our counsellors are available 24 hours a day, seven days a week to support you with whatever you are going through. </a:t>
            </a:r>
          </a:p>
          <a:p>
            <a:endParaRPr lang="en-CA" sz="24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3153548"/>
            <a:ext cx="732652" cy="7326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4114800"/>
            <a:ext cx="732652" cy="732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421" y="5486400"/>
            <a:ext cx="732652" cy="73265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16D568-436B-422B-9BD0-99F3F726482F}"/>
              </a:ext>
            </a:extLst>
          </p:cNvPr>
          <p:cNvSpPr txBox="1"/>
          <p:nvPr/>
        </p:nvSpPr>
        <p:spPr>
          <a:xfrm>
            <a:off x="1356415" y="3132952"/>
            <a:ext cx="49300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CALL 1-800-668-6868 to talk with a counsellor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CHAT with a counsellor at KidsHelpPhone.ca or through the Always There App</a:t>
            </a:r>
          </a:p>
          <a:p>
            <a:pPr>
              <a:spcAft>
                <a:spcPts val="1800"/>
              </a:spcAft>
            </a:pPr>
            <a:r>
              <a:rPr lang="en-CA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TEXT 686868 to connect with a trained volunteer Crisis Responder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947A21-2FE3-404B-AEBE-BE4B410DFEF5}"/>
              </a:ext>
            </a:extLst>
          </p:cNvPr>
          <p:cNvSpPr txBox="1"/>
          <p:nvPr/>
        </p:nvSpPr>
        <p:spPr>
          <a:xfrm>
            <a:off x="4114800" y="64008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chemeClr val="accent1"/>
                </a:solidFill>
              </a:rPr>
              <a:t>1 / 2</a:t>
            </a:r>
            <a:endParaRPr kumimoji="0" lang="en-CA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6C71A-6E7A-475C-9DB7-E10D5672C0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485339"/>
            <a:ext cx="1845383" cy="22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6941"/>
      </p:ext>
    </p:extLst>
  </p:cSld>
  <p:clrMapOvr>
    <a:masterClrMapping/>
  </p:clrMapOvr>
</p:sld>
</file>

<file path=ppt/theme/theme1.xml><?xml version="1.0" encoding="utf-8"?>
<a:theme xmlns:a="http://schemas.openxmlformats.org/drawingml/2006/main" name="1_Theme1">
  <a:themeElements>
    <a:clrScheme name="Custom 2">
      <a:dk1>
        <a:srgbClr val="6E0000"/>
      </a:dk1>
      <a:lt1>
        <a:srgbClr val="FFFFFF"/>
      </a:lt1>
      <a:dk2>
        <a:srgbClr val="000000"/>
      </a:dk2>
      <a:lt2>
        <a:srgbClr val="CDCDCD"/>
      </a:lt2>
      <a:accent1>
        <a:srgbClr val="7F7F7F"/>
      </a:accent1>
      <a:accent2>
        <a:srgbClr val="FF0000"/>
      </a:accent2>
      <a:accent3>
        <a:srgbClr val="FFFFFF"/>
      </a:accent3>
      <a:accent4>
        <a:srgbClr val="5D0000"/>
      </a:accent4>
      <a:accent5>
        <a:srgbClr val="FFAAAA"/>
      </a:accent5>
      <a:accent6>
        <a:srgbClr val="630000"/>
      </a:accent6>
      <a:hlink>
        <a:srgbClr val="555555"/>
      </a:hlink>
      <a:folHlink>
        <a:srgbClr val="CDCDCD"/>
      </a:folHlink>
    </a:clrScheme>
    <a:fontScheme name="Red Cross / Croix-Rou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6E0000"/>
        </a:dk1>
        <a:lt1>
          <a:srgbClr val="FFFFFF"/>
        </a:lt1>
        <a:dk2>
          <a:srgbClr val="000000"/>
        </a:dk2>
        <a:lt2>
          <a:srgbClr val="9A9A9A"/>
        </a:lt2>
        <a:accent1>
          <a:srgbClr val="FF0000"/>
        </a:accent1>
        <a:accent2>
          <a:srgbClr val="6E0000"/>
        </a:accent2>
        <a:accent3>
          <a:srgbClr val="FFFFFF"/>
        </a:accent3>
        <a:accent4>
          <a:srgbClr val="5D0000"/>
        </a:accent4>
        <a:accent5>
          <a:srgbClr val="FFAAAA"/>
        </a:accent5>
        <a:accent6>
          <a:srgbClr val="630000"/>
        </a:accent6>
        <a:hlink>
          <a:srgbClr val="555555"/>
        </a:hlink>
        <a:folHlink>
          <a:srgbClr val="CDCDC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E22FDDE212D24CB4B6FC912E3B62DB" ma:contentTypeVersion="1" ma:contentTypeDescription="Create a new document." ma:contentTypeScope="" ma:versionID="c276ca728b3d83fdab896eb997e1aa8c">
  <xsd:schema xmlns:xsd="http://www.w3.org/2001/XMLSchema" xmlns:xs="http://www.w3.org/2001/XMLSchema" xmlns:p="http://schemas.microsoft.com/office/2006/metadata/properties" xmlns:ns2="0730fcd2-685a-4303-9abd-50890384b8c6" targetNamespace="http://schemas.microsoft.com/office/2006/metadata/properties" ma:root="true" ma:fieldsID="1f1b49f5d009aca0c512696ccaf70487" ns2:_="">
    <xsd:import namespace="0730fcd2-685a-4303-9abd-50890384b8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30fcd2-685a-4303-9abd-50890384b8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DAF4E58-2C68-40FA-96B8-09B742CC9623}"/>
</file>

<file path=customXml/itemProps2.xml><?xml version="1.0" encoding="utf-8"?>
<ds:datastoreItem xmlns:ds="http://schemas.openxmlformats.org/officeDocument/2006/customXml" ds:itemID="{CFAF541F-2CF8-4CA2-A2F1-C26DF7B6401E}"/>
</file>

<file path=customXml/itemProps3.xml><?xml version="1.0" encoding="utf-8"?>
<ds:datastoreItem xmlns:ds="http://schemas.openxmlformats.org/officeDocument/2006/customXml" ds:itemID="{47DB6F96-ACF6-4E08-93B2-D1A808DD821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79221</TotalTime>
  <Words>772</Words>
  <Application>Microsoft Office PowerPoint</Application>
  <PresentationFormat>On-screen Show (4:3)</PresentationFormat>
  <Paragraphs>123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Wingdings</vt:lpstr>
      <vt:lpstr>1_Theme1</vt:lpstr>
      <vt:lpstr>PowerPoint Presentation</vt:lpstr>
      <vt:lpstr>PowerPoint Presentation</vt:lpstr>
      <vt:lpstr>PowerPoint Presentation</vt:lpstr>
      <vt:lpstr>PowerPoint Presentation</vt:lpstr>
      <vt:lpstr>STEP 1: LOOK</vt:lpstr>
      <vt:lpstr>STEP 2: LISTEN</vt:lpstr>
      <vt:lpstr>STEP 3: LINK</vt:lpstr>
      <vt:lpstr>STEP 4: LIVE</vt:lpstr>
      <vt:lpstr>PowerPoint Presentation</vt:lpstr>
      <vt:lpstr>PowerPoint Presentation</vt:lpstr>
      <vt:lpstr>PowerPoint Presentation</vt:lpstr>
    </vt:vector>
  </TitlesOfParts>
  <Company>Eldorado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CROSS PRESENTATION</dc:title>
  <dc:creator>Carol Laprise</dc:creator>
  <dc:description>514-871-2000</dc:description>
  <cp:lastModifiedBy>Michelle Soo</cp:lastModifiedBy>
  <cp:revision>1550</cp:revision>
  <cp:lastPrinted>2019-02-04T21:20:22Z</cp:lastPrinted>
  <dcterms:created xsi:type="dcterms:W3CDTF">2016-05-10T22:41:07Z</dcterms:created>
  <dcterms:modified xsi:type="dcterms:W3CDTF">2020-03-24T00:00:42Z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0x0101000CE22FDDE212D24CB4B6FC912E3B62DB</vt:lpwstr>
  </property>
  <property fmtid="{D5CDD505-2E9C-101B-9397-08002B2CF9AE}" pid="3" name="CRCZones">
    <vt:lpwstr>5;#National Office|d48be9f3-9f34-4f7b-b853-9862bba2e26e</vt:lpwstr>
  </property>
  <property fmtid="{D5CDD505-2E9C-101B-9397-08002B2CF9AE}" pid="4" name="CRCDepartment">
    <vt:lpwstr>2;#RespectED|79479b8c-2a3b-407f-9c0d-dc77287c1e38</vt:lpwstr>
  </property>
  <property fmtid="{D5CDD505-2E9C-101B-9397-08002B2CF9AE}" pid="5" name="CRCAudience">
    <vt:lpwstr>8;#Both|3153a5a6-96f7-4148-9255-9c624294cc78</vt:lpwstr>
  </property>
  <property fmtid="{D5CDD505-2E9C-101B-9397-08002B2CF9AE}" pid="6" name="CRCLanguage">
    <vt:lpwstr>1;#English|a17ee977-8910-4c08-8ff4-eae0e298e3dc</vt:lpwstr>
  </property>
  <property fmtid="{D5CDD505-2E9C-101B-9397-08002B2CF9AE}" pid="7" name="l24166e8b943485c8c87221098ccde6e">
    <vt:lpwstr>English|a17ee977-8910-4c08-8ff4-eae0e298e3dc</vt:lpwstr>
  </property>
  <property fmtid="{D5CDD505-2E9C-101B-9397-08002B2CF9AE}" pid="8" name="h0ed29caf7104b0e8743c3237b98422a">
    <vt:lpwstr>RespectED|79479b8c-2a3b-407f-9c0d-dc77287c1e38</vt:lpwstr>
  </property>
  <property fmtid="{D5CDD505-2E9C-101B-9397-08002B2CF9AE}" pid="9" name="db371f4581054f2a932f44a9e11937eb">
    <vt:lpwstr>National Office|d48be9f3-9f34-4f7b-b853-9862bba2e26e</vt:lpwstr>
  </property>
  <property fmtid="{D5CDD505-2E9C-101B-9397-08002B2CF9AE}" pid="10" name="TaxCatchAll">
    <vt:lpwstr>8;#;#5;#;#2;#;#1;#</vt:lpwstr>
  </property>
  <property fmtid="{D5CDD505-2E9C-101B-9397-08002B2CF9AE}" pid="11" name="o2b43f0141a24aa4b76526d54ed085f7">
    <vt:lpwstr>Both|3153a5a6-96f7-4148-9255-9c624294cc78</vt:lpwstr>
  </property>
</Properties>
</file>